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65" r:id="rId2"/>
    <p:sldId id="273" r:id="rId3"/>
    <p:sldId id="256" r:id="rId4"/>
    <p:sldId id="257" r:id="rId5"/>
    <p:sldId id="274" r:id="rId6"/>
    <p:sldId id="291" r:id="rId7"/>
    <p:sldId id="275" r:id="rId8"/>
    <p:sldId id="259" r:id="rId9"/>
    <p:sldId id="28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/>
    <p:restoredTop sz="71161"/>
  </p:normalViewPr>
  <p:slideViewPr>
    <p:cSldViewPr snapToGrid="0" snapToObjects="1">
      <p:cViewPr varScale="1">
        <p:scale>
          <a:sx n="83" d="100"/>
          <a:sy n="83" d="100"/>
        </p:scale>
        <p:origin x="24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99F2D-9B17-8244-B62D-F081FEAA3799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CD710EA0-9510-5D4C-81F9-86070BB3CD74}">
      <dgm:prSet phldrT="[Text]"/>
      <dgm:spPr/>
      <dgm:t>
        <a:bodyPr/>
        <a:lstStyle/>
        <a:p>
          <a:r>
            <a:rPr lang="en-GB" dirty="0" smtClean="0"/>
            <a:t>Read</a:t>
          </a:r>
        </a:p>
      </dgm:t>
    </dgm:pt>
    <dgm:pt modelId="{606D773D-8280-0B4A-AD7A-8BD95DCAD049}" type="parTrans" cxnId="{1DA12E22-609A-8547-9A5B-792EE1F2C911}">
      <dgm:prSet/>
      <dgm:spPr/>
      <dgm:t>
        <a:bodyPr/>
        <a:lstStyle/>
        <a:p>
          <a:endParaRPr lang="en-GB"/>
        </a:p>
      </dgm:t>
    </dgm:pt>
    <dgm:pt modelId="{BB74F1F0-F9E6-6444-AE6A-816CC3F9C023}" type="sibTrans" cxnId="{1DA12E22-609A-8547-9A5B-792EE1F2C911}">
      <dgm:prSet/>
      <dgm:spPr/>
      <dgm:t>
        <a:bodyPr/>
        <a:lstStyle/>
        <a:p>
          <a:endParaRPr lang="en-GB"/>
        </a:p>
      </dgm:t>
    </dgm:pt>
    <dgm:pt modelId="{83D04F6F-F104-484B-AB50-36D3DC2CE435}">
      <dgm:prSet phldrT="[Text]"/>
      <dgm:spPr/>
      <dgm:t>
        <a:bodyPr/>
        <a:lstStyle/>
        <a:p>
          <a:r>
            <a:rPr lang="en-GB" dirty="0" smtClean="0"/>
            <a:t>Analyse</a:t>
          </a:r>
          <a:endParaRPr lang="en-GB" dirty="0"/>
        </a:p>
      </dgm:t>
    </dgm:pt>
    <dgm:pt modelId="{2ABDB003-A174-EB4C-AFA6-D68206EF5970}" type="parTrans" cxnId="{83097ED9-3DE3-D143-820D-1F68D32F6B2C}">
      <dgm:prSet/>
      <dgm:spPr/>
      <dgm:t>
        <a:bodyPr/>
        <a:lstStyle/>
        <a:p>
          <a:endParaRPr lang="en-GB"/>
        </a:p>
      </dgm:t>
    </dgm:pt>
    <dgm:pt modelId="{8B6203C9-C65B-2D4C-B85B-6FC3D8668484}" type="sibTrans" cxnId="{83097ED9-3DE3-D143-820D-1F68D32F6B2C}">
      <dgm:prSet/>
      <dgm:spPr/>
      <dgm:t>
        <a:bodyPr/>
        <a:lstStyle/>
        <a:p>
          <a:endParaRPr lang="en-GB"/>
        </a:p>
      </dgm:t>
    </dgm:pt>
    <dgm:pt modelId="{9154D7E6-C646-1046-8FA7-3EAC5883845F}">
      <dgm:prSet phldrT="[Text]"/>
      <dgm:spPr/>
      <dgm:t>
        <a:bodyPr/>
        <a:lstStyle/>
        <a:p>
          <a:r>
            <a:rPr lang="en-GB" dirty="0" smtClean="0"/>
            <a:t>Visualise</a:t>
          </a:r>
          <a:endParaRPr lang="en-GB" dirty="0"/>
        </a:p>
      </dgm:t>
    </dgm:pt>
    <dgm:pt modelId="{680DC73C-9E6A-6D41-AD74-3A5FDCDB562A}" type="parTrans" cxnId="{10B2B88A-0D39-6540-8E57-FCA498281D67}">
      <dgm:prSet/>
      <dgm:spPr/>
      <dgm:t>
        <a:bodyPr/>
        <a:lstStyle/>
        <a:p>
          <a:endParaRPr lang="en-GB"/>
        </a:p>
      </dgm:t>
    </dgm:pt>
    <dgm:pt modelId="{637B4DE6-6C86-B640-A9A5-CE139CAB2411}" type="sibTrans" cxnId="{10B2B88A-0D39-6540-8E57-FCA498281D67}">
      <dgm:prSet/>
      <dgm:spPr/>
      <dgm:t>
        <a:bodyPr/>
        <a:lstStyle/>
        <a:p>
          <a:endParaRPr lang="en-GB"/>
        </a:p>
      </dgm:t>
    </dgm:pt>
    <dgm:pt modelId="{7A12516B-F149-BA4E-AF24-4634C282E666}" type="pres">
      <dgm:prSet presAssocID="{9E599F2D-9B17-8244-B62D-F081FEAA3799}" presName="linearFlow" presStyleCnt="0">
        <dgm:presLayoutVars>
          <dgm:resizeHandles val="exact"/>
        </dgm:presLayoutVars>
      </dgm:prSet>
      <dgm:spPr/>
    </dgm:pt>
    <dgm:pt modelId="{CB823981-7DA0-084E-9AD0-408A4C2DA3D8}" type="pres">
      <dgm:prSet presAssocID="{CD710EA0-9510-5D4C-81F9-86070BB3CD7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AFB1CF-06DE-8B4C-93EC-B1FA21A59530}" type="pres">
      <dgm:prSet presAssocID="{BB74F1F0-F9E6-6444-AE6A-816CC3F9C023}" presName="sibTrans" presStyleLbl="sibTrans2D1" presStyleIdx="0" presStyleCnt="2"/>
      <dgm:spPr/>
      <dgm:t>
        <a:bodyPr/>
        <a:lstStyle/>
        <a:p>
          <a:endParaRPr lang="en-GB"/>
        </a:p>
      </dgm:t>
    </dgm:pt>
    <dgm:pt modelId="{DA693430-3002-C945-988D-4A0EFFEB03E5}" type="pres">
      <dgm:prSet presAssocID="{BB74F1F0-F9E6-6444-AE6A-816CC3F9C023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E2430297-2063-A648-8F15-DC3C602ECD69}" type="pres">
      <dgm:prSet presAssocID="{83D04F6F-F104-484B-AB50-36D3DC2CE4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6CBBD1-EA7E-4945-B1E3-C5A2C26CBF4D}" type="pres">
      <dgm:prSet presAssocID="{8B6203C9-C65B-2D4C-B85B-6FC3D8668484}" presName="sibTrans" presStyleLbl="sibTrans2D1" presStyleIdx="1" presStyleCnt="2"/>
      <dgm:spPr/>
      <dgm:t>
        <a:bodyPr/>
        <a:lstStyle/>
        <a:p>
          <a:endParaRPr lang="en-GB"/>
        </a:p>
      </dgm:t>
    </dgm:pt>
    <dgm:pt modelId="{081FE702-6711-9346-905A-626D67841622}" type="pres">
      <dgm:prSet presAssocID="{8B6203C9-C65B-2D4C-B85B-6FC3D8668484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18E20CCC-F432-F243-A835-24DE859DAF39}" type="pres">
      <dgm:prSet presAssocID="{9154D7E6-C646-1046-8FA7-3EAC5883845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703BF58-EFB9-3F49-997A-AF09EB65337D}" type="presOf" srcId="{CD710EA0-9510-5D4C-81F9-86070BB3CD74}" destId="{CB823981-7DA0-084E-9AD0-408A4C2DA3D8}" srcOrd="0" destOrd="0" presId="urn:microsoft.com/office/officeart/2005/8/layout/process2"/>
    <dgm:cxn modelId="{1DA12E22-609A-8547-9A5B-792EE1F2C911}" srcId="{9E599F2D-9B17-8244-B62D-F081FEAA3799}" destId="{CD710EA0-9510-5D4C-81F9-86070BB3CD74}" srcOrd="0" destOrd="0" parTransId="{606D773D-8280-0B4A-AD7A-8BD95DCAD049}" sibTransId="{BB74F1F0-F9E6-6444-AE6A-816CC3F9C023}"/>
    <dgm:cxn modelId="{10B2B88A-0D39-6540-8E57-FCA498281D67}" srcId="{9E599F2D-9B17-8244-B62D-F081FEAA3799}" destId="{9154D7E6-C646-1046-8FA7-3EAC5883845F}" srcOrd="2" destOrd="0" parTransId="{680DC73C-9E6A-6D41-AD74-3A5FDCDB562A}" sibTransId="{637B4DE6-6C86-B640-A9A5-CE139CAB2411}"/>
    <dgm:cxn modelId="{D24D6CE5-771D-F343-8D0C-A8B2A70D94CD}" type="presOf" srcId="{9154D7E6-C646-1046-8FA7-3EAC5883845F}" destId="{18E20CCC-F432-F243-A835-24DE859DAF39}" srcOrd="0" destOrd="0" presId="urn:microsoft.com/office/officeart/2005/8/layout/process2"/>
    <dgm:cxn modelId="{157A81D7-4EC9-B54C-9C08-8374A7F4B129}" type="presOf" srcId="{8B6203C9-C65B-2D4C-B85B-6FC3D8668484}" destId="{676CBBD1-EA7E-4945-B1E3-C5A2C26CBF4D}" srcOrd="0" destOrd="0" presId="urn:microsoft.com/office/officeart/2005/8/layout/process2"/>
    <dgm:cxn modelId="{2D0359FC-51A0-BA4D-A865-C61B14F88768}" type="presOf" srcId="{BB74F1F0-F9E6-6444-AE6A-816CC3F9C023}" destId="{DA693430-3002-C945-988D-4A0EFFEB03E5}" srcOrd="1" destOrd="0" presId="urn:microsoft.com/office/officeart/2005/8/layout/process2"/>
    <dgm:cxn modelId="{83097ED9-3DE3-D143-820D-1F68D32F6B2C}" srcId="{9E599F2D-9B17-8244-B62D-F081FEAA3799}" destId="{83D04F6F-F104-484B-AB50-36D3DC2CE435}" srcOrd="1" destOrd="0" parTransId="{2ABDB003-A174-EB4C-AFA6-D68206EF5970}" sibTransId="{8B6203C9-C65B-2D4C-B85B-6FC3D8668484}"/>
    <dgm:cxn modelId="{D05BB8EF-94CD-3A43-9BA9-295353E1D627}" type="presOf" srcId="{BB74F1F0-F9E6-6444-AE6A-816CC3F9C023}" destId="{76AFB1CF-06DE-8B4C-93EC-B1FA21A59530}" srcOrd="0" destOrd="0" presId="urn:microsoft.com/office/officeart/2005/8/layout/process2"/>
    <dgm:cxn modelId="{285D5C7B-CE32-0643-B70E-421955C5A55F}" type="presOf" srcId="{83D04F6F-F104-484B-AB50-36D3DC2CE435}" destId="{E2430297-2063-A648-8F15-DC3C602ECD69}" srcOrd="0" destOrd="0" presId="urn:microsoft.com/office/officeart/2005/8/layout/process2"/>
    <dgm:cxn modelId="{8BFA461D-8977-D04D-A2B7-375E45831767}" type="presOf" srcId="{9E599F2D-9B17-8244-B62D-F081FEAA3799}" destId="{7A12516B-F149-BA4E-AF24-4634C282E666}" srcOrd="0" destOrd="0" presId="urn:microsoft.com/office/officeart/2005/8/layout/process2"/>
    <dgm:cxn modelId="{CA8668A8-6C81-B94A-8C70-A0454A544FDC}" type="presOf" srcId="{8B6203C9-C65B-2D4C-B85B-6FC3D8668484}" destId="{081FE702-6711-9346-905A-626D67841622}" srcOrd="1" destOrd="0" presId="urn:microsoft.com/office/officeart/2005/8/layout/process2"/>
    <dgm:cxn modelId="{1FC977BE-B037-D344-A627-4FDE57A5748A}" type="presParOf" srcId="{7A12516B-F149-BA4E-AF24-4634C282E666}" destId="{CB823981-7DA0-084E-9AD0-408A4C2DA3D8}" srcOrd="0" destOrd="0" presId="urn:microsoft.com/office/officeart/2005/8/layout/process2"/>
    <dgm:cxn modelId="{2DE2FD99-E819-5F4E-9B64-991DEE97A55E}" type="presParOf" srcId="{7A12516B-F149-BA4E-AF24-4634C282E666}" destId="{76AFB1CF-06DE-8B4C-93EC-B1FA21A59530}" srcOrd="1" destOrd="0" presId="urn:microsoft.com/office/officeart/2005/8/layout/process2"/>
    <dgm:cxn modelId="{466BC15E-15F4-DE42-83C1-FB198539F6CA}" type="presParOf" srcId="{76AFB1CF-06DE-8B4C-93EC-B1FA21A59530}" destId="{DA693430-3002-C945-988D-4A0EFFEB03E5}" srcOrd="0" destOrd="0" presId="urn:microsoft.com/office/officeart/2005/8/layout/process2"/>
    <dgm:cxn modelId="{B1BA1380-46F6-2B4C-BAB2-0AA97877D9DD}" type="presParOf" srcId="{7A12516B-F149-BA4E-AF24-4634C282E666}" destId="{E2430297-2063-A648-8F15-DC3C602ECD69}" srcOrd="2" destOrd="0" presId="urn:microsoft.com/office/officeart/2005/8/layout/process2"/>
    <dgm:cxn modelId="{B4022073-02FE-3A45-AB5E-832892C2CFCD}" type="presParOf" srcId="{7A12516B-F149-BA4E-AF24-4634C282E666}" destId="{676CBBD1-EA7E-4945-B1E3-C5A2C26CBF4D}" srcOrd="3" destOrd="0" presId="urn:microsoft.com/office/officeart/2005/8/layout/process2"/>
    <dgm:cxn modelId="{0EBE6525-2A0E-C64B-9B6F-D0DBDED69087}" type="presParOf" srcId="{676CBBD1-EA7E-4945-B1E3-C5A2C26CBF4D}" destId="{081FE702-6711-9346-905A-626D67841622}" srcOrd="0" destOrd="0" presId="urn:microsoft.com/office/officeart/2005/8/layout/process2"/>
    <dgm:cxn modelId="{D11D5067-8AEA-B244-A52F-E874BEA89E0C}" type="presParOf" srcId="{7A12516B-F149-BA4E-AF24-4634C282E666}" destId="{18E20CCC-F432-F243-A835-24DE859DAF3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83F8D-9241-B64F-94EF-D0C4DE5369A7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DBE2CA-7EE3-B04E-AC03-5835820B1BA7}">
      <dgm:prSet phldrT="[Text]"/>
      <dgm:spPr/>
      <dgm:t>
        <a:bodyPr/>
        <a:lstStyle/>
        <a:p>
          <a:r>
            <a:rPr lang="en-GB" dirty="0" smtClean="0"/>
            <a:t>Group workspaces</a:t>
          </a:r>
          <a:endParaRPr lang="en-GB" dirty="0"/>
        </a:p>
      </dgm:t>
    </dgm:pt>
    <dgm:pt modelId="{ECACF04C-9A11-A549-90A1-31067F7AAA87}" type="parTrans" cxnId="{9E0A17B1-1E14-0449-8442-EDC5FD59D221}">
      <dgm:prSet/>
      <dgm:spPr/>
      <dgm:t>
        <a:bodyPr/>
        <a:lstStyle/>
        <a:p>
          <a:endParaRPr lang="en-GB"/>
        </a:p>
      </dgm:t>
    </dgm:pt>
    <dgm:pt modelId="{84FDFFBF-7A38-5E4E-AE05-9A76E72BCF20}" type="sibTrans" cxnId="{9E0A17B1-1E14-0449-8442-EDC5FD59D221}">
      <dgm:prSet/>
      <dgm:spPr/>
      <dgm:t>
        <a:bodyPr/>
        <a:lstStyle/>
        <a:p>
          <a:endParaRPr lang="en-GB" dirty="0"/>
        </a:p>
      </dgm:t>
    </dgm:pt>
    <dgm:pt modelId="{EC348F5F-9C35-524B-97E2-EDBD1E1E0FE0}" type="asst">
      <dgm:prSet phldrT="[Text]"/>
      <dgm:spPr/>
      <dgm:t>
        <a:bodyPr/>
        <a:lstStyle/>
        <a:p>
          <a:r>
            <a:rPr lang="en-GB" dirty="0" smtClean="0"/>
            <a:t>Users</a:t>
          </a:r>
          <a:endParaRPr lang="en-GB" dirty="0"/>
        </a:p>
      </dgm:t>
    </dgm:pt>
    <dgm:pt modelId="{FF85E2C7-E49C-F742-AA56-1593462A6134}" type="parTrans" cxnId="{01F4EE5A-D1C7-824A-8382-6A88A0727709}">
      <dgm:prSet/>
      <dgm:spPr/>
      <dgm:t>
        <a:bodyPr/>
        <a:lstStyle/>
        <a:p>
          <a:endParaRPr lang="en-GB"/>
        </a:p>
      </dgm:t>
    </dgm:pt>
    <dgm:pt modelId="{BF36D606-AEF1-A74D-AF44-7B5540D6576A}" type="sibTrans" cxnId="{01F4EE5A-D1C7-824A-8382-6A88A0727709}">
      <dgm:prSet/>
      <dgm:spPr/>
      <dgm:t>
        <a:bodyPr/>
        <a:lstStyle/>
        <a:p>
          <a:endParaRPr lang="en-GB"/>
        </a:p>
      </dgm:t>
    </dgm:pt>
    <dgm:pt modelId="{F3DCA16B-3846-4E40-B39A-32CF3EBAFD3B}">
      <dgm:prSet phldrT="[Text]"/>
      <dgm:spPr/>
      <dgm:t>
        <a:bodyPr/>
        <a:lstStyle/>
        <a:p>
          <a:r>
            <a:rPr lang="en-GB" dirty="0" smtClean="0"/>
            <a:t>IMPALA</a:t>
          </a:r>
          <a:endParaRPr lang="en-GB" dirty="0"/>
        </a:p>
      </dgm:t>
    </dgm:pt>
    <dgm:pt modelId="{6C0C2B1D-0B8E-3B4C-A255-611DF03E62C9}" type="parTrans" cxnId="{AAF38055-3922-1E4C-824D-D0A69C8D1255}">
      <dgm:prSet/>
      <dgm:spPr/>
      <dgm:t>
        <a:bodyPr/>
        <a:lstStyle/>
        <a:p>
          <a:endParaRPr lang="en-GB"/>
        </a:p>
      </dgm:t>
    </dgm:pt>
    <dgm:pt modelId="{F4385EBF-A170-964C-9B4B-97CAAA39BFA0}" type="sibTrans" cxnId="{AAF38055-3922-1E4C-824D-D0A69C8D1255}">
      <dgm:prSet/>
      <dgm:spPr/>
    </dgm:pt>
    <dgm:pt modelId="{E1196726-EDDA-E842-863E-E7622B273A9C}" type="asst">
      <dgm:prSet phldrT="[Text]"/>
      <dgm:spPr/>
      <dgm:t>
        <a:bodyPr/>
        <a:lstStyle/>
        <a:p>
          <a:r>
            <a:rPr lang="en-GB" dirty="0" smtClean="0"/>
            <a:t>Shared</a:t>
          </a:r>
          <a:endParaRPr lang="en-GB" dirty="0"/>
        </a:p>
      </dgm:t>
    </dgm:pt>
    <dgm:pt modelId="{BF6AC561-3F2A-3A48-8E6C-2E4B73CAA325}" type="parTrans" cxnId="{FFBF70FB-04ED-0747-B525-35BFAC7903C2}">
      <dgm:prSet/>
      <dgm:spPr/>
      <dgm:t>
        <a:bodyPr/>
        <a:lstStyle/>
        <a:p>
          <a:endParaRPr lang="en-GB"/>
        </a:p>
      </dgm:t>
    </dgm:pt>
    <dgm:pt modelId="{1DD15309-6ED1-A042-9916-4FAD0B56B018}" type="sibTrans" cxnId="{FFBF70FB-04ED-0747-B525-35BFAC7903C2}">
      <dgm:prSet/>
      <dgm:spPr/>
      <dgm:t>
        <a:bodyPr/>
        <a:lstStyle/>
        <a:p>
          <a:endParaRPr lang="en-GB"/>
        </a:p>
      </dgm:t>
    </dgm:pt>
    <dgm:pt modelId="{19A0DAD9-ED38-1843-882C-40BD722C060F}" type="asst">
      <dgm:prSet phldrT="[Text]"/>
      <dgm:spPr/>
      <dgm:t>
        <a:bodyPr/>
        <a:lstStyle/>
        <a:p>
          <a:r>
            <a:rPr lang="en-GB" dirty="0" smtClean="0"/>
            <a:t>Public</a:t>
          </a:r>
          <a:endParaRPr lang="en-GB" dirty="0"/>
        </a:p>
      </dgm:t>
    </dgm:pt>
    <dgm:pt modelId="{D5B4F4CB-55F7-104B-95B6-7869CC094702}" type="parTrans" cxnId="{52B2D885-2BFE-FC41-8F25-AB418B538DF6}">
      <dgm:prSet/>
      <dgm:spPr/>
      <dgm:t>
        <a:bodyPr/>
        <a:lstStyle/>
        <a:p>
          <a:endParaRPr lang="en-GB"/>
        </a:p>
      </dgm:t>
    </dgm:pt>
    <dgm:pt modelId="{60663AE5-BD9D-CD40-82E4-BE30A154C5FB}" type="sibTrans" cxnId="{52B2D885-2BFE-FC41-8F25-AB418B538DF6}">
      <dgm:prSet/>
      <dgm:spPr/>
      <dgm:t>
        <a:bodyPr/>
        <a:lstStyle/>
        <a:p>
          <a:endParaRPr lang="en-GB"/>
        </a:p>
      </dgm:t>
    </dgm:pt>
    <dgm:pt modelId="{2705716C-88CA-704B-BF6C-2DF290607378}" type="pres">
      <dgm:prSet presAssocID="{74C83F8D-9241-B64F-94EF-D0C4DE5369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07D7E301-8BAA-6748-9467-323E5CD19B08}" type="pres">
      <dgm:prSet presAssocID="{3BDBE2CA-7EE3-B04E-AC03-5835820B1BA7}" presName="hierRoot1" presStyleCnt="0">
        <dgm:presLayoutVars>
          <dgm:hierBranch val="init"/>
        </dgm:presLayoutVars>
      </dgm:prSet>
      <dgm:spPr/>
    </dgm:pt>
    <dgm:pt modelId="{9332750A-35DA-C24B-9CFB-800EDC06A178}" type="pres">
      <dgm:prSet presAssocID="{3BDBE2CA-7EE3-B04E-AC03-5835820B1BA7}" presName="rootComposite1" presStyleCnt="0"/>
      <dgm:spPr/>
    </dgm:pt>
    <dgm:pt modelId="{C7DF956F-B91A-EC4D-895D-0C3C1718DD14}" type="pres">
      <dgm:prSet presAssocID="{3BDBE2CA-7EE3-B04E-AC03-5835820B1BA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42354BA-B51E-414D-B897-E084C1B44BF3}" type="pres">
      <dgm:prSet presAssocID="{3BDBE2CA-7EE3-B04E-AC03-5835820B1BA7}" presName="rootConnector1" presStyleLbl="node1" presStyleIdx="0" presStyleCnt="0"/>
      <dgm:spPr/>
      <dgm:t>
        <a:bodyPr/>
        <a:lstStyle/>
        <a:p>
          <a:endParaRPr lang="en-GB"/>
        </a:p>
      </dgm:t>
    </dgm:pt>
    <dgm:pt modelId="{B1B772B8-48B2-434B-A8F7-9C501EC8FB05}" type="pres">
      <dgm:prSet presAssocID="{3BDBE2CA-7EE3-B04E-AC03-5835820B1BA7}" presName="hierChild2" presStyleCnt="0"/>
      <dgm:spPr/>
    </dgm:pt>
    <dgm:pt modelId="{4C262E32-9C52-414F-94F7-3A431883EDAF}" type="pres">
      <dgm:prSet presAssocID="{6C0C2B1D-0B8E-3B4C-A255-611DF03E62C9}" presName="Name37" presStyleLbl="parChTrans1D2" presStyleIdx="0" presStyleCnt="1"/>
      <dgm:spPr/>
      <dgm:t>
        <a:bodyPr/>
        <a:lstStyle/>
        <a:p>
          <a:endParaRPr lang="en-GB"/>
        </a:p>
      </dgm:t>
    </dgm:pt>
    <dgm:pt modelId="{8844B9BC-507B-F845-9C03-B9DE6247B12F}" type="pres">
      <dgm:prSet presAssocID="{F3DCA16B-3846-4E40-B39A-32CF3EBAFD3B}" presName="hierRoot2" presStyleCnt="0">
        <dgm:presLayoutVars>
          <dgm:hierBranch val="init"/>
        </dgm:presLayoutVars>
      </dgm:prSet>
      <dgm:spPr/>
    </dgm:pt>
    <dgm:pt modelId="{DE916F9C-B74C-774E-A2B0-EA040A744D0A}" type="pres">
      <dgm:prSet presAssocID="{F3DCA16B-3846-4E40-B39A-32CF3EBAFD3B}" presName="rootComposite" presStyleCnt="0"/>
      <dgm:spPr/>
    </dgm:pt>
    <dgm:pt modelId="{F54D4F62-76D1-2C43-BA7C-CB66E5105653}" type="pres">
      <dgm:prSet presAssocID="{F3DCA16B-3846-4E40-B39A-32CF3EBAFD3B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C44ED74-E091-4345-870E-79E0C4B3153F}" type="pres">
      <dgm:prSet presAssocID="{F3DCA16B-3846-4E40-B39A-32CF3EBAFD3B}" presName="rootConnector" presStyleLbl="node2" presStyleIdx="0" presStyleCnt="1"/>
      <dgm:spPr/>
      <dgm:t>
        <a:bodyPr/>
        <a:lstStyle/>
        <a:p>
          <a:endParaRPr lang="en-GB"/>
        </a:p>
      </dgm:t>
    </dgm:pt>
    <dgm:pt modelId="{62AA8BC4-0779-0F46-8403-1480F55E85C2}" type="pres">
      <dgm:prSet presAssocID="{F3DCA16B-3846-4E40-B39A-32CF3EBAFD3B}" presName="hierChild4" presStyleCnt="0"/>
      <dgm:spPr/>
    </dgm:pt>
    <dgm:pt modelId="{87C20AAF-C6E4-0F47-93F1-9FEDF047BE5A}" type="pres">
      <dgm:prSet presAssocID="{F3DCA16B-3846-4E40-B39A-32CF3EBAFD3B}" presName="hierChild5" presStyleCnt="0"/>
      <dgm:spPr/>
    </dgm:pt>
    <dgm:pt modelId="{A4745F58-D0CA-304D-946C-B0880E3D7288}" type="pres">
      <dgm:prSet presAssocID="{FF85E2C7-E49C-F742-AA56-1593462A6134}" presName="Name111" presStyleLbl="parChTrans1D3" presStyleIdx="0" presStyleCnt="3"/>
      <dgm:spPr/>
      <dgm:t>
        <a:bodyPr/>
        <a:lstStyle/>
        <a:p>
          <a:endParaRPr lang="en-GB"/>
        </a:p>
      </dgm:t>
    </dgm:pt>
    <dgm:pt modelId="{A88A491E-910D-8E42-BED1-EE8B097CC0B3}" type="pres">
      <dgm:prSet presAssocID="{EC348F5F-9C35-524B-97E2-EDBD1E1E0FE0}" presName="hierRoot3" presStyleCnt="0">
        <dgm:presLayoutVars>
          <dgm:hierBranch val="init"/>
        </dgm:presLayoutVars>
      </dgm:prSet>
      <dgm:spPr/>
    </dgm:pt>
    <dgm:pt modelId="{2213CE48-F5A8-7D42-B94E-33985438ECCD}" type="pres">
      <dgm:prSet presAssocID="{EC348F5F-9C35-524B-97E2-EDBD1E1E0FE0}" presName="rootComposite3" presStyleCnt="0"/>
      <dgm:spPr/>
    </dgm:pt>
    <dgm:pt modelId="{2D44185C-68E1-3A4A-BE0B-18FABBDF05C0}" type="pres">
      <dgm:prSet presAssocID="{EC348F5F-9C35-524B-97E2-EDBD1E1E0FE0}" presName="rootText3" presStyleLbl="asst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B74DB47-D21B-AA4E-BC21-B576711EA8F5}" type="pres">
      <dgm:prSet presAssocID="{EC348F5F-9C35-524B-97E2-EDBD1E1E0FE0}" presName="rootConnector3" presStyleLbl="asst2" presStyleIdx="0" presStyleCnt="3"/>
      <dgm:spPr/>
      <dgm:t>
        <a:bodyPr/>
        <a:lstStyle/>
        <a:p>
          <a:endParaRPr lang="en-GB"/>
        </a:p>
      </dgm:t>
    </dgm:pt>
    <dgm:pt modelId="{B0A27905-9504-2248-94A5-F3898C4A8B75}" type="pres">
      <dgm:prSet presAssocID="{EC348F5F-9C35-524B-97E2-EDBD1E1E0FE0}" presName="hierChild6" presStyleCnt="0"/>
      <dgm:spPr/>
    </dgm:pt>
    <dgm:pt modelId="{2ED439F6-FC2A-E841-A524-073AD48E5C2B}" type="pres">
      <dgm:prSet presAssocID="{EC348F5F-9C35-524B-97E2-EDBD1E1E0FE0}" presName="hierChild7" presStyleCnt="0"/>
      <dgm:spPr/>
    </dgm:pt>
    <dgm:pt modelId="{EF03A0A4-00D9-1B4B-86D9-5E995941A41E}" type="pres">
      <dgm:prSet presAssocID="{BF6AC561-3F2A-3A48-8E6C-2E4B73CAA325}" presName="Name111" presStyleLbl="parChTrans1D3" presStyleIdx="1" presStyleCnt="3"/>
      <dgm:spPr/>
      <dgm:t>
        <a:bodyPr/>
        <a:lstStyle/>
        <a:p>
          <a:endParaRPr lang="en-GB"/>
        </a:p>
      </dgm:t>
    </dgm:pt>
    <dgm:pt modelId="{632993DB-81C1-5344-BF35-745434762949}" type="pres">
      <dgm:prSet presAssocID="{E1196726-EDDA-E842-863E-E7622B273A9C}" presName="hierRoot3" presStyleCnt="0">
        <dgm:presLayoutVars>
          <dgm:hierBranch val="init"/>
        </dgm:presLayoutVars>
      </dgm:prSet>
      <dgm:spPr/>
    </dgm:pt>
    <dgm:pt modelId="{61D591C2-66C1-1844-BFFA-909107C36BAD}" type="pres">
      <dgm:prSet presAssocID="{E1196726-EDDA-E842-863E-E7622B273A9C}" presName="rootComposite3" presStyleCnt="0"/>
      <dgm:spPr/>
    </dgm:pt>
    <dgm:pt modelId="{5DEFC4AF-EAA9-E642-AB99-6AD4DE28C233}" type="pres">
      <dgm:prSet presAssocID="{E1196726-EDDA-E842-863E-E7622B273A9C}" presName="rootText3" presStyleLbl="asst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74DF258-26EA-B444-9A11-DB7B20393D33}" type="pres">
      <dgm:prSet presAssocID="{E1196726-EDDA-E842-863E-E7622B273A9C}" presName="rootConnector3" presStyleLbl="asst2" presStyleIdx="1" presStyleCnt="3"/>
      <dgm:spPr/>
      <dgm:t>
        <a:bodyPr/>
        <a:lstStyle/>
        <a:p>
          <a:endParaRPr lang="en-GB"/>
        </a:p>
      </dgm:t>
    </dgm:pt>
    <dgm:pt modelId="{2A974E06-BFEA-0C40-84E4-AC01B308FDAE}" type="pres">
      <dgm:prSet presAssocID="{E1196726-EDDA-E842-863E-E7622B273A9C}" presName="hierChild6" presStyleCnt="0"/>
      <dgm:spPr/>
    </dgm:pt>
    <dgm:pt modelId="{7625D661-9D7E-D44B-947E-4F69388A79D0}" type="pres">
      <dgm:prSet presAssocID="{E1196726-EDDA-E842-863E-E7622B273A9C}" presName="hierChild7" presStyleCnt="0"/>
      <dgm:spPr/>
    </dgm:pt>
    <dgm:pt modelId="{870B0703-7ADC-D346-A003-CE20FC9232C5}" type="pres">
      <dgm:prSet presAssocID="{D5B4F4CB-55F7-104B-95B6-7869CC094702}" presName="Name111" presStyleLbl="parChTrans1D3" presStyleIdx="2" presStyleCnt="3"/>
      <dgm:spPr/>
      <dgm:t>
        <a:bodyPr/>
        <a:lstStyle/>
        <a:p>
          <a:endParaRPr lang="en-GB"/>
        </a:p>
      </dgm:t>
    </dgm:pt>
    <dgm:pt modelId="{4149B3CE-093B-1240-ABAD-749625968557}" type="pres">
      <dgm:prSet presAssocID="{19A0DAD9-ED38-1843-882C-40BD722C060F}" presName="hierRoot3" presStyleCnt="0">
        <dgm:presLayoutVars>
          <dgm:hierBranch val="init"/>
        </dgm:presLayoutVars>
      </dgm:prSet>
      <dgm:spPr/>
    </dgm:pt>
    <dgm:pt modelId="{01A372B8-E2A1-6949-A176-9969FAEFA26A}" type="pres">
      <dgm:prSet presAssocID="{19A0DAD9-ED38-1843-882C-40BD722C060F}" presName="rootComposite3" presStyleCnt="0"/>
      <dgm:spPr/>
    </dgm:pt>
    <dgm:pt modelId="{26047ABB-DDB2-3A4E-BA89-A4F7DD837D30}" type="pres">
      <dgm:prSet presAssocID="{19A0DAD9-ED38-1843-882C-40BD722C060F}" presName="rootText3" presStyleLbl="asst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CE9054A-5E34-4940-9862-BD96D7D2A215}" type="pres">
      <dgm:prSet presAssocID="{19A0DAD9-ED38-1843-882C-40BD722C060F}" presName="rootConnector3" presStyleLbl="asst2" presStyleIdx="2" presStyleCnt="3"/>
      <dgm:spPr/>
      <dgm:t>
        <a:bodyPr/>
        <a:lstStyle/>
        <a:p>
          <a:endParaRPr lang="en-GB"/>
        </a:p>
      </dgm:t>
    </dgm:pt>
    <dgm:pt modelId="{0ACC8AA6-4EB8-6A45-9DA1-18E09B6A6B5A}" type="pres">
      <dgm:prSet presAssocID="{19A0DAD9-ED38-1843-882C-40BD722C060F}" presName="hierChild6" presStyleCnt="0"/>
      <dgm:spPr/>
    </dgm:pt>
    <dgm:pt modelId="{10697AAB-FC97-E442-A931-B2B816277363}" type="pres">
      <dgm:prSet presAssocID="{19A0DAD9-ED38-1843-882C-40BD722C060F}" presName="hierChild7" presStyleCnt="0"/>
      <dgm:spPr/>
    </dgm:pt>
    <dgm:pt modelId="{C08BCCA5-393C-3D4E-BF0C-7EBA35057095}" type="pres">
      <dgm:prSet presAssocID="{3BDBE2CA-7EE3-B04E-AC03-5835820B1BA7}" presName="hierChild3" presStyleCnt="0"/>
      <dgm:spPr/>
    </dgm:pt>
  </dgm:ptLst>
  <dgm:cxnLst>
    <dgm:cxn modelId="{1F87B0AC-1109-ED41-BAB5-1C8EBB271E83}" type="presOf" srcId="{3BDBE2CA-7EE3-B04E-AC03-5835820B1BA7}" destId="{342354BA-B51E-414D-B897-E084C1B44BF3}" srcOrd="1" destOrd="0" presId="urn:microsoft.com/office/officeart/2005/8/layout/orgChart1"/>
    <dgm:cxn modelId="{9D3399D6-5A5F-6746-ABEC-5B6720696343}" type="presOf" srcId="{EC348F5F-9C35-524B-97E2-EDBD1E1E0FE0}" destId="{0B74DB47-D21B-AA4E-BC21-B576711EA8F5}" srcOrd="1" destOrd="0" presId="urn:microsoft.com/office/officeart/2005/8/layout/orgChart1"/>
    <dgm:cxn modelId="{30882A39-474B-9E4F-8CF5-A7D2E54B9B11}" type="presOf" srcId="{F3DCA16B-3846-4E40-B39A-32CF3EBAFD3B}" destId="{F54D4F62-76D1-2C43-BA7C-CB66E5105653}" srcOrd="0" destOrd="0" presId="urn:microsoft.com/office/officeart/2005/8/layout/orgChart1"/>
    <dgm:cxn modelId="{52B2D885-2BFE-FC41-8F25-AB418B538DF6}" srcId="{F3DCA16B-3846-4E40-B39A-32CF3EBAFD3B}" destId="{19A0DAD9-ED38-1843-882C-40BD722C060F}" srcOrd="2" destOrd="0" parTransId="{D5B4F4CB-55F7-104B-95B6-7869CC094702}" sibTransId="{60663AE5-BD9D-CD40-82E4-BE30A154C5FB}"/>
    <dgm:cxn modelId="{89ABF2BD-4980-BC47-B604-494292F56725}" type="presOf" srcId="{BF6AC561-3F2A-3A48-8E6C-2E4B73CAA325}" destId="{EF03A0A4-00D9-1B4B-86D9-5E995941A41E}" srcOrd="0" destOrd="0" presId="urn:microsoft.com/office/officeart/2005/8/layout/orgChart1"/>
    <dgm:cxn modelId="{7DEBAF1B-8FB0-7B4A-AA65-A984A9FD92F9}" type="presOf" srcId="{E1196726-EDDA-E842-863E-E7622B273A9C}" destId="{C74DF258-26EA-B444-9A11-DB7B20393D33}" srcOrd="1" destOrd="0" presId="urn:microsoft.com/office/officeart/2005/8/layout/orgChart1"/>
    <dgm:cxn modelId="{71946886-228B-5748-AC83-AE2314AC45CF}" type="presOf" srcId="{19A0DAD9-ED38-1843-882C-40BD722C060F}" destId="{2CE9054A-5E34-4940-9862-BD96D7D2A215}" srcOrd="1" destOrd="0" presId="urn:microsoft.com/office/officeart/2005/8/layout/orgChart1"/>
    <dgm:cxn modelId="{6FDC3C9E-C45E-D54B-B290-3F5CA528C554}" type="presOf" srcId="{6C0C2B1D-0B8E-3B4C-A255-611DF03E62C9}" destId="{4C262E32-9C52-414F-94F7-3A431883EDAF}" srcOrd="0" destOrd="0" presId="urn:microsoft.com/office/officeart/2005/8/layout/orgChart1"/>
    <dgm:cxn modelId="{01F4EE5A-D1C7-824A-8382-6A88A0727709}" srcId="{F3DCA16B-3846-4E40-B39A-32CF3EBAFD3B}" destId="{EC348F5F-9C35-524B-97E2-EDBD1E1E0FE0}" srcOrd="0" destOrd="0" parTransId="{FF85E2C7-E49C-F742-AA56-1593462A6134}" sibTransId="{BF36D606-AEF1-A74D-AF44-7B5540D6576A}"/>
    <dgm:cxn modelId="{AA043876-EB9A-CB4F-A51A-AA27F505BF03}" type="presOf" srcId="{19A0DAD9-ED38-1843-882C-40BD722C060F}" destId="{26047ABB-DDB2-3A4E-BA89-A4F7DD837D30}" srcOrd="0" destOrd="0" presId="urn:microsoft.com/office/officeart/2005/8/layout/orgChart1"/>
    <dgm:cxn modelId="{0319DA98-E338-E445-B5A8-51637F59E0FB}" type="presOf" srcId="{F3DCA16B-3846-4E40-B39A-32CF3EBAFD3B}" destId="{9C44ED74-E091-4345-870E-79E0C4B3153F}" srcOrd="1" destOrd="0" presId="urn:microsoft.com/office/officeart/2005/8/layout/orgChart1"/>
    <dgm:cxn modelId="{2EFB1275-A9CF-C848-A8F0-0683369624DD}" type="presOf" srcId="{EC348F5F-9C35-524B-97E2-EDBD1E1E0FE0}" destId="{2D44185C-68E1-3A4A-BE0B-18FABBDF05C0}" srcOrd="0" destOrd="0" presId="urn:microsoft.com/office/officeart/2005/8/layout/orgChart1"/>
    <dgm:cxn modelId="{FFBF70FB-04ED-0747-B525-35BFAC7903C2}" srcId="{F3DCA16B-3846-4E40-B39A-32CF3EBAFD3B}" destId="{E1196726-EDDA-E842-863E-E7622B273A9C}" srcOrd="1" destOrd="0" parTransId="{BF6AC561-3F2A-3A48-8E6C-2E4B73CAA325}" sibTransId="{1DD15309-6ED1-A042-9916-4FAD0B56B018}"/>
    <dgm:cxn modelId="{40CAE36B-9563-DB4B-8A08-0C5C26380D77}" type="presOf" srcId="{74C83F8D-9241-B64F-94EF-D0C4DE5369A7}" destId="{2705716C-88CA-704B-BF6C-2DF290607378}" srcOrd="0" destOrd="0" presId="urn:microsoft.com/office/officeart/2005/8/layout/orgChart1"/>
    <dgm:cxn modelId="{45B5949A-0735-624C-8975-2425F0AD04AA}" type="presOf" srcId="{3BDBE2CA-7EE3-B04E-AC03-5835820B1BA7}" destId="{C7DF956F-B91A-EC4D-895D-0C3C1718DD14}" srcOrd="0" destOrd="0" presId="urn:microsoft.com/office/officeart/2005/8/layout/orgChart1"/>
    <dgm:cxn modelId="{FD831ACC-8A7E-1D46-A2B3-0A6782CCAF34}" type="presOf" srcId="{D5B4F4CB-55F7-104B-95B6-7869CC094702}" destId="{870B0703-7ADC-D346-A003-CE20FC9232C5}" srcOrd="0" destOrd="0" presId="urn:microsoft.com/office/officeart/2005/8/layout/orgChart1"/>
    <dgm:cxn modelId="{1B3A5D48-F7A7-A647-A0BA-2884992D0D8B}" type="presOf" srcId="{E1196726-EDDA-E842-863E-E7622B273A9C}" destId="{5DEFC4AF-EAA9-E642-AB99-6AD4DE28C233}" srcOrd="0" destOrd="0" presId="urn:microsoft.com/office/officeart/2005/8/layout/orgChart1"/>
    <dgm:cxn modelId="{AAF38055-3922-1E4C-824D-D0A69C8D1255}" srcId="{3BDBE2CA-7EE3-B04E-AC03-5835820B1BA7}" destId="{F3DCA16B-3846-4E40-B39A-32CF3EBAFD3B}" srcOrd="0" destOrd="0" parTransId="{6C0C2B1D-0B8E-3B4C-A255-611DF03E62C9}" sibTransId="{F4385EBF-A170-964C-9B4B-97CAAA39BFA0}"/>
    <dgm:cxn modelId="{9E0A17B1-1E14-0449-8442-EDC5FD59D221}" srcId="{74C83F8D-9241-B64F-94EF-D0C4DE5369A7}" destId="{3BDBE2CA-7EE3-B04E-AC03-5835820B1BA7}" srcOrd="0" destOrd="0" parTransId="{ECACF04C-9A11-A549-90A1-31067F7AAA87}" sibTransId="{84FDFFBF-7A38-5E4E-AE05-9A76E72BCF20}"/>
    <dgm:cxn modelId="{4C38C3AA-C561-5F48-BA68-5993B5C41891}" type="presOf" srcId="{FF85E2C7-E49C-F742-AA56-1593462A6134}" destId="{A4745F58-D0CA-304D-946C-B0880E3D7288}" srcOrd="0" destOrd="0" presId="urn:microsoft.com/office/officeart/2005/8/layout/orgChart1"/>
    <dgm:cxn modelId="{C39B393D-6224-2D48-B6D9-CBD2670FEC97}" type="presParOf" srcId="{2705716C-88CA-704B-BF6C-2DF290607378}" destId="{07D7E301-8BAA-6748-9467-323E5CD19B08}" srcOrd="0" destOrd="0" presId="urn:microsoft.com/office/officeart/2005/8/layout/orgChart1"/>
    <dgm:cxn modelId="{E627403F-7C1E-8A4A-8517-84A214F9BA73}" type="presParOf" srcId="{07D7E301-8BAA-6748-9467-323E5CD19B08}" destId="{9332750A-35DA-C24B-9CFB-800EDC06A178}" srcOrd="0" destOrd="0" presId="urn:microsoft.com/office/officeart/2005/8/layout/orgChart1"/>
    <dgm:cxn modelId="{36ADD770-DA1A-3848-A04E-A657886BBBE9}" type="presParOf" srcId="{9332750A-35DA-C24B-9CFB-800EDC06A178}" destId="{C7DF956F-B91A-EC4D-895D-0C3C1718DD14}" srcOrd="0" destOrd="0" presId="urn:microsoft.com/office/officeart/2005/8/layout/orgChart1"/>
    <dgm:cxn modelId="{FFA6F2C8-5DE0-FF41-82EF-C034D190BC93}" type="presParOf" srcId="{9332750A-35DA-C24B-9CFB-800EDC06A178}" destId="{342354BA-B51E-414D-B897-E084C1B44BF3}" srcOrd="1" destOrd="0" presId="urn:microsoft.com/office/officeart/2005/8/layout/orgChart1"/>
    <dgm:cxn modelId="{7DDAD408-0B22-EB4A-ADE2-45B0BB34F358}" type="presParOf" srcId="{07D7E301-8BAA-6748-9467-323E5CD19B08}" destId="{B1B772B8-48B2-434B-A8F7-9C501EC8FB05}" srcOrd="1" destOrd="0" presId="urn:microsoft.com/office/officeart/2005/8/layout/orgChart1"/>
    <dgm:cxn modelId="{9550D257-049D-BC4B-BF65-1446CAFB2980}" type="presParOf" srcId="{B1B772B8-48B2-434B-A8F7-9C501EC8FB05}" destId="{4C262E32-9C52-414F-94F7-3A431883EDAF}" srcOrd="0" destOrd="0" presId="urn:microsoft.com/office/officeart/2005/8/layout/orgChart1"/>
    <dgm:cxn modelId="{58E9CE84-D72F-B640-9C93-41DF7CA17FFE}" type="presParOf" srcId="{B1B772B8-48B2-434B-A8F7-9C501EC8FB05}" destId="{8844B9BC-507B-F845-9C03-B9DE6247B12F}" srcOrd="1" destOrd="0" presId="urn:microsoft.com/office/officeart/2005/8/layout/orgChart1"/>
    <dgm:cxn modelId="{29D01A54-3409-EC4A-85B3-708014A62B39}" type="presParOf" srcId="{8844B9BC-507B-F845-9C03-B9DE6247B12F}" destId="{DE916F9C-B74C-774E-A2B0-EA040A744D0A}" srcOrd="0" destOrd="0" presId="urn:microsoft.com/office/officeart/2005/8/layout/orgChart1"/>
    <dgm:cxn modelId="{04BEE98B-BF9C-EB43-94A3-E8447BCFA944}" type="presParOf" srcId="{DE916F9C-B74C-774E-A2B0-EA040A744D0A}" destId="{F54D4F62-76D1-2C43-BA7C-CB66E5105653}" srcOrd="0" destOrd="0" presId="urn:microsoft.com/office/officeart/2005/8/layout/orgChart1"/>
    <dgm:cxn modelId="{CAE49818-771A-6C46-BB1C-92171379539A}" type="presParOf" srcId="{DE916F9C-B74C-774E-A2B0-EA040A744D0A}" destId="{9C44ED74-E091-4345-870E-79E0C4B3153F}" srcOrd="1" destOrd="0" presId="urn:microsoft.com/office/officeart/2005/8/layout/orgChart1"/>
    <dgm:cxn modelId="{7B29DBCA-8AC7-C445-836D-AAF95CFF8822}" type="presParOf" srcId="{8844B9BC-507B-F845-9C03-B9DE6247B12F}" destId="{62AA8BC4-0779-0F46-8403-1480F55E85C2}" srcOrd="1" destOrd="0" presId="urn:microsoft.com/office/officeart/2005/8/layout/orgChart1"/>
    <dgm:cxn modelId="{B4FEE824-32DF-BE44-B3AA-F60D7655E07D}" type="presParOf" srcId="{8844B9BC-507B-F845-9C03-B9DE6247B12F}" destId="{87C20AAF-C6E4-0F47-93F1-9FEDF047BE5A}" srcOrd="2" destOrd="0" presId="urn:microsoft.com/office/officeart/2005/8/layout/orgChart1"/>
    <dgm:cxn modelId="{573B3083-6A02-4648-8679-9DB298501A5B}" type="presParOf" srcId="{87C20AAF-C6E4-0F47-93F1-9FEDF047BE5A}" destId="{A4745F58-D0CA-304D-946C-B0880E3D7288}" srcOrd="0" destOrd="0" presId="urn:microsoft.com/office/officeart/2005/8/layout/orgChart1"/>
    <dgm:cxn modelId="{13D73878-50F8-884E-9641-6AFAA01A7392}" type="presParOf" srcId="{87C20AAF-C6E4-0F47-93F1-9FEDF047BE5A}" destId="{A88A491E-910D-8E42-BED1-EE8B097CC0B3}" srcOrd="1" destOrd="0" presId="urn:microsoft.com/office/officeart/2005/8/layout/orgChart1"/>
    <dgm:cxn modelId="{B4E6EDF4-67D0-EB4B-A01C-E4493D98931E}" type="presParOf" srcId="{A88A491E-910D-8E42-BED1-EE8B097CC0B3}" destId="{2213CE48-F5A8-7D42-B94E-33985438ECCD}" srcOrd="0" destOrd="0" presId="urn:microsoft.com/office/officeart/2005/8/layout/orgChart1"/>
    <dgm:cxn modelId="{8F855A50-AEEF-1B48-8DD8-D6CF1E81C243}" type="presParOf" srcId="{2213CE48-F5A8-7D42-B94E-33985438ECCD}" destId="{2D44185C-68E1-3A4A-BE0B-18FABBDF05C0}" srcOrd="0" destOrd="0" presId="urn:microsoft.com/office/officeart/2005/8/layout/orgChart1"/>
    <dgm:cxn modelId="{051D05E2-9478-3F48-BF79-3E1C6C3611A8}" type="presParOf" srcId="{2213CE48-F5A8-7D42-B94E-33985438ECCD}" destId="{0B74DB47-D21B-AA4E-BC21-B576711EA8F5}" srcOrd="1" destOrd="0" presId="urn:microsoft.com/office/officeart/2005/8/layout/orgChart1"/>
    <dgm:cxn modelId="{41E13A39-EC30-BF46-8191-F42FF7EAFF88}" type="presParOf" srcId="{A88A491E-910D-8E42-BED1-EE8B097CC0B3}" destId="{B0A27905-9504-2248-94A5-F3898C4A8B75}" srcOrd="1" destOrd="0" presId="urn:microsoft.com/office/officeart/2005/8/layout/orgChart1"/>
    <dgm:cxn modelId="{1DE444B1-C590-C242-A28E-2904E418A1C4}" type="presParOf" srcId="{A88A491E-910D-8E42-BED1-EE8B097CC0B3}" destId="{2ED439F6-FC2A-E841-A524-073AD48E5C2B}" srcOrd="2" destOrd="0" presId="urn:microsoft.com/office/officeart/2005/8/layout/orgChart1"/>
    <dgm:cxn modelId="{148F49A8-D81F-4D4E-800F-7E844B9F4BEA}" type="presParOf" srcId="{87C20AAF-C6E4-0F47-93F1-9FEDF047BE5A}" destId="{EF03A0A4-00D9-1B4B-86D9-5E995941A41E}" srcOrd="2" destOrd="0" presId="urn:microsoft.com/office/officeart/2005/8/layout/orgChart1"/>
    <dgm:cxn modelId="{307265D3-05A4-C24C-984B-987EB59F19B8}" type="presParOf" srcId="{87C20AAF-C6E4-0F47-93F1-9FEDF047BE5A}" destId="{632993DB-81C1-5344-BF35-745434762949}" srcOrd="3" destOrd="0" presId="urn:microsoft.com/office/officeart/2005/8/layout/orgChart1"/>
    <dgm:cxn modelId="{F72E881F-02A1-D643-9086-300CCB2BFB05}" type="presParOf" srcId="{632993DB-81C1-5344-BF35-745434762949}" destId="{61D591C2-66C1-1844-BFFA-909107C36BAD}" srcOrd="0" destOrd="0" presId="urn:microsoft.com/office/officeart/2005/8/layout/orgChart1"/>
    <dgm:cxn modelId="{D03CF2D3-7A5E-1440-BA96-AA05AF536EE9}" type="presParOf" srcId="{61D591C2-66C1-1844-BFFA-909107C36BAD}" destId="{5DEFC4AF-EAA9-E642-AB99-6AD4DE28C233}" srcOrd="0" destOrd="0" presId="urn:microsoft.com/office/officeart/2005/8/layout/orgChart1"/>
    <dgm:cxn modelId="{A720F451-32C6-0A48-9DE5-4B71AB05BF68}" type="presParOf" srcId="{61D591C2-66C1-1844-BFFA-909107C36BAD}" destId="{C74DF258-26EA-B444-9A11-DB7B20393D33}" srcOrd="1" destOrd="0" presId="urn:microsoft.com/office/officeart/2005/8/layout/orgChart1"/>
    <dgm:cxn modelId="{635A5D2E-ADFD-8A41-8146-56C5BCA4A7BA}" type="presParOf" srcId="{632993DB-81C1-5344-BF35-745434762949}" destId="{2A974E06-BFEA-0C40-84E4-AC01B308FDAE}" srcOrd="1" destOrd="0" presId="urn:microsoft.com/office/officeart/2005/8/layout/orgChart1"/>
    <dgm:cxn modelId="{1D8D4B95-AE0F-FD49-B7DA-9D0B5697A589}" type="presParOf" srcId="{632993DB-81C1-5344-BF35-745434762949}" destId="{7625D661-9D7E-D44B-947E-4F69388A79D0}" srcOrd="2" destOrd="0" presId="urn:microsoft.com/office/officeart/2005/8/layout/orgChart1"/>
    <dgm:cxn modelId="{6D5BF67F-8E9B-8D47-9449-B860E61DB985}" type="presParOf" srcId="{87C20AAF-C6E4-0F47-93F1-9FEDF047BE5A}" destId="{870B0703-7ADC-D346-A003-CE20FC9232C5}" srcOrd="4" destOrd="0" presId="urn:microsoft.com/office/officeart/2005/8/layout/orgChart1"/>
    <dgm:cxn modelId="{26894306-C7FF-6B4F-8242-3ACCA76D752F}" type="presParOf" srcId="{87C20AAF-C6E4-0F47-93F1-9FEDF047BE5A}" destId="{4149B3CE-093B-1240-ABAD-749625968557}" srcOrd="5" destOrd="0" presId="urn:microsoft.com/office/officeart/2005/8/layout/orgChart1"/>
    <dgm:cxn modelId="{AB87E6FD-1A47-E14C-ABE5-AA36BA1B94AD}" type="presParOf" srcId="{4149B3CE-093B-1240-ABAD-749625968557}" destId="{01A372B8-E2A1-6949-A176-9969FAEFA26A}" srcOrd="0" destOrd="0" presId="urn:microsoft.com/office/officeart/2005/8/layout/orgChart1"/>
    <dgm:cxn modelId="{B2241486-8522-0249-8DFB-B2AAFCD9BCDE}" type="presParOf" srcId="{01A372B8-E2A1-6949-A176-9969FAEFA26A}" destId="{26047ABB-DDB2-3A4E-BA89-A4F7DD837D30}" srcOrd="0" destOrd="0" presId="urn:microsoft.com/office/officeart/2005/8/layout/orgChart1"/>
    <dgm:cxn modelId="{A663AD55-449D-094D-B55C-388660AA71A1}" type="presParOf" srcId="{01A372B8-E2A1-6949-A176-9969FAEFA26A}" destId="{2CE9054A-5E34-4940-9862-BD96D7D2A215}" srcOrd="1" destOrd="0" presId="urn:microsoft.com/office/officeart/2005/8/layout/orgChart1"/>
    <dgm:cxn modelId="{06565DA0-5481-844A-9CC5-07B8981DE7BA}" type="presParOf" srcId="{4149B3CE-093B-1240-ABAD-749625968557}" destId="{0ACC8AA6-4EB8-6A45-9DA1-18E09B6A6B5A}" srcOrd="1" destOrd="0" presId="urn:microsoft.com/office/officeart/2005/8/layout/orgChart1"/>
    <dgm:cxn modelId="{E47B28FB-BFB7-DE4E-B45F-74E1889FFFF7}" type="presParOf" srcId="{4149B3CE-093B-1240-ABAD-749625968557}" destId="{10697AAB-FC97-E442-A931-B2B816277363}" srcOrd="2" destOrd="0" presId="urn:microsoft.com/office/officeart/2005/8/layout/orgChart1"/>
    <dgm:cxn modelId="{811545BC-F099-6F41-93A5-C8557461D0B9}" type="presParOf" srcId="{07D7E301-8BAA-6748-9467-323E5CD19B08}" destId="{C08BCCA5-393C-3D4E-BF0C-7EBA350570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2A833-C4C1-0146-A5FA-9E3C682836AD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8DA91-F705-0B40-9ADA-62DE730E0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68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With this talk I just</a:t>
            </a:r>
            <a:r>
              <a:rPr lang="en-US" sz="1200" baseline="0" dirty="0" smtClean="0"/>
              <a:t> want to very quickly recap what CIS is and how we intend to use it, but I really want to try and get an understanding from you all as to how we could use it both during and after the campaign.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697A7-2C0A-BC43-8A6B-67E54A93C1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9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8DA91-F705-0B40-9ADA-62DE730E02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10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the 1.5 features, in particular</a:t>
            </a:r>
            <a:r>
              <a:rPr lang="en-US" baseline="0" dirty="0" smtClean="0"/>
              <a:t> the full API, and plotting improvements.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discuss Auto-asses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8DA91-F705-0B40-9ADA-62DE730E02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59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Should the tool be hosted at</a:t>
            </a:r>
            <a:r>
              <a:rPr lang="en-GB" baseline="0" dirty="0" smtClean="0"/>
              <a:t> CEDA with access to JASMIN, or at Ascension running the collocations locally? Satellite stuff should probably be done at CEDA.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should also start the process of setting up a group workspace – do we have a feeling of how much space we’ll want?</a:t>
            </a:r>
          </a:p>
          <a:p>
            <a:endParaRPr lang="en-GB" baseline="0" dirty="0" smtClean="0"/>
          </a:p>
          <a:p>
            <a:r>
              <a:rPr lang="en-GB" baseline="0" dirty="0" smtClean="0"/>
              <a:t>Maybe we actually just do this on MONSOON and send snapshots of the collocated data along with the model output?</a:t>
            </a:r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8DA91-F705-0B40-9ADA-62DE730E02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51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8DA91-F705-0B40-9ADA-62DE730E02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66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Describe the layout, the size of space available (100Tb).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8DA91-F705-0B40-9ADA-62DE730E02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3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946A-589F-0F49-A31A-1599F9606C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7BF3-995F-B647-9148-DFB6832D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8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946A-589F-0F49-A31A-1599F9606C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7BF3-995F-B647-9148-DFB6832D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946A-589F-0F49-A31A-1599F9606C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7BF3-995F-B647-9148-DFB6832D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9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946A-589F-0F49-A31A-1599F9606C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7BF3-995F-B647-9148-DFB6832D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7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946A-589F-0F49-A31A-1599F9606C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7BF3-995F-B647-9148-DFB6832D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8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946A-589F-0F49-A31A-1599F9606C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7BF3-995F-B647-9148-DFB6832D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4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946A-589F-0F49-A31A-1599F9606C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7BF3-995F-B647-9148-DFB6832D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3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946A-589F-0F49-A31A-1599F9606C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7BF3-995F-B647-9148-DFB6832D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0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946A-589F-0F49-A31A-1599F9606C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7BF3-995F-B647-9148-DFB6832D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8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946A-589F-0F49-A31A-1599F9606C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7BF3-995F-B647-9148-DFB6832D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946A-589F-0F49-A31A-1599F9606C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7BF3-995F-B647-9148-DFB6832D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3946A-589F-0F49-A31A-1599F9606C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A7BF3-995F-B647-9148-DFB6832D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emf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833" y="2267578"/>
            <a:ext cx="8510461" cy="1470025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Data Visualisation and Evaluation:</a:t>
            </a:r>
            <a:br>
              <a:rPr lang="en-GB" sz="4400" dirty="0" smtClean="0"/>
            </a:br>
            <a:r>
              <a:rPr lang="en-GB" sz="4400" dirty="0" smtClean="0"/>
              <a:t>CIS and beyond</a:t>
            </a:r>
            <a:br>
              <a:rPr lang="en-GB" sz="44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CLARIFY science meeting 07/02/2017</a:t>
            </a:r>
            <a:endParaRPr lang="en-GB" sz="3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833" y="3886200"/>
            <a:ext cx="8233834" cy="1752600"/>
          </a:xfrm>
        </p:spPr>
        <p:txBody>
          <a:bodyPr>
            <a:normAutofit/>
          </a:bodyPr>
          <a:lstStyle/>
          <a:p>
            <a:pPr lvl="0"/>
            <a:r>
              <a:rPr lang="en-GB" sz="2800" b="1" i="1" dirty="0" smtClean="0"/>
              <a:t>Duncan Watson-Parris</a:t>
            </a:r>
            <a:r>
              <a:rPr lang="en-GB" sz="2800" i="1" dirty="0" smtClean="0"/>
              <a:t>, Nick </a:t>
            </a:r>
            <a:r>
              <a:rPr lang="en-GB" sz="2800" i="1" dirty="0" err="1" smtClean="0"/>
              <a:t>Schutgens</a:t>
            </a:r>
            <a:r>
              <a:rPr lang="en-GB" sz="2800" i="1" dirty="0" smtClean="0"/>
              <a:t>, Philip </a:t>
            </a:r>
            <a:r>
              <a:rPr lang="en-GB" sz="2800" i="1" dirty="0" err="1" smtClean="0"/>
              <a:t>Stier</a:t>
            </a:r>
            <a:endParaRPr lang="en-GB" sz="2800" i="1" dirty="0" smtClean="0"/>
          </a:p>
          <a:p>
            <a:pPr lvl="0"/>
            <a:r>
              <a:rPr lang="en-GB" sz="1900" i="1" dirty="0" smtClean="0"/>
              <a:t>Department of Physics, University of Oxford</a:t>
            </a:r>
          </a:p>
        </p:txBody>
      </p:sp>
      <p:pic>
        <p:nvPicPr>
          <p:cNvPr id="4" name="Picture 3" descr="CIS-logo-blue.ai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196" y="228096"/>
            <a:ext cx="2073845" cy="84091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3706" y="5935994"/>
            <a:ext cx="8596588" cy="523064"/>
            <a:chOff x="113418" y="5935994"/>
            <a:chExt cx="8596588" cy="5230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7228" y="5935994"/>
              <a:ext cx="1612778" cy="523063"/>
            </a:xfrm>
            <a:prstGeom prst="rect">
              <a:avLst/>
            </a:prstGeom>
          </p:spPr>
        </p:pic>
        <p:pic>
          <p:nvPicPr>
            <p:cNvPr id="7" name="Picture 6" descr="Screen Shot 2015-09-14 at 11.42.12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418" y="5935994"/>
              <a:ext cx="1874745" cy="5230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7643" y="5935994"/>
              <a:ext cx="2573012" cy="5230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0135" y="5935994"/>
              <a:ext cx="2117613" cy="523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38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CIS overview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IS-logo-blue-horizontal.ai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81" y="6142613"/>
            <a:ext cx="2874105" cy="70443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76581" y="6087484"/>
            <a:ext cx="8650111" cy="0"/>
          </a:xfrm>
          <a:prstGeom prst="line">
            <a:avLst/>
          </a:prstGeom>
          <a:ln>
            <a:solidFill>
              <a:srgbClr val="1D22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914" y="6232976"/>
            <a:ext cx="1612778" cy="5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24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6836" y="197996"/>
            <a:ext cx="8229600" cy="6560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CIS?</a:t>
            </a:r>
            <a:endParaRPr lang="en-GB" dirty="0"/>
          </a:p>
        </p:txBody>
      </p:sp>
      <p:pic>
        <p:nvPicPr>
          <p:cNvPr id="5" name="Picture 4" descr="CIS-logo-blue-horizontal.ai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81" y="6142613"/>
            <a:ext cx="2874105" cy="704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6581" y="6087484"/>
            <a:ext cx="8650111" cy="0"/>
          </a:xfrm>
          <a:prstGeom prst="line">
            <a:avLst/>
          </a:prstGeom>
          <a:ln>
            <a:solidFill>
              <a:srgbClr val="1D22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914" y="6232976"/>
            <a:ext cx="1612778" cy="52306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23031552"/>
              </p:ext>
            </p:extLst>
          </p:nvPr>
        </p:nvGraphicFramePr>
        <p:xfrm>
          <a:off x="264568" y="1467463"/>
          <a:ext cx="19385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3047" y="1265897"/>
            <a:ext cx="2500998" cy="1491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8057" y="2757599"/>
            <a:ext cx="2475988" cy="1483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8057" y="4317580"/>
            <a:ext cx="2501618" cy="14918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40400" y="1827082"/>
            <a:ext cx="160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your data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40399" y="3169497"/>
            <a:ext cx="1856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Analyse</a:t>
            </a:r>
            <a:r>
              <a:rPr lang="en-US" dirty="0" smtClean="0"/>
              <a:t> your data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40399" y="4878861"/>
            <a:ext cx="194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Visualise</a:t>
            </a:r>
            <a:r>
              <a:rPr lang="en-US" dirty="0" smtClean="0"/>
              <a:t> your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05" y="1652815"/>
            <a:ext cx="5519546" cy="275058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6836" y="197996"/>
            <a:ext cx="8229600" cy="6560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Latest CIS developments</a:t>
            </a:r>
            <a:endParaRPr lang="en-GB" dirty="0"/>
          </a:p>
        </p:txBody>
      </p:sp>
      <p:pic>
        <p:nvPicPr>
          <p:cNvPr id="5" name="Picture 4" descr="CIS-logo-blue-horizontal.ai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81" y="6142613"/>
            <a:ext cx="2874105" cy="704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914" y="6232976"/>
            <a:ext cx="1612778" cy="5230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4743"/>
            <a:ext cx="9144000" cy="204161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76581" y="6087484"/>
            <a:ext cx="8650111" cy="0"/>
          </a:xfrm>
          <a:prstGeom prst="line">
            <a:avLst/>
          </a:prstGeom>
          <a:ln>
            <a:solidFill>
              <a:srgbClr val="1D22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47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Beyond </a:t>
            </a:r>
            <a:r>
              <a:rPr lang="en-US" sz="5400" dirty="0"/>
              <a:t>CIS: CIS-ESP 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IS-logo-blue-horizontal.ai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81" y="6142613"/>
            <a:ext cx="2874105" cy="70443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76581" y="6087484"/>
            <a:ext cx="8650111" cy="0"/>
          </a:xfrm>
          <a:prstGeom prst="line">
            <a:avLst/>
          </a:prstGeom>
          <a:ln>
            <a:solidFill>
              <a:srgbClr val="1D22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914" y="6232976"/>
            <a:ext cx="1612778" cy="5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Campaign requirements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IS-logo-blue-horizontal.ai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81" y="6142613"/>
            <a:ext cx="2874105" cy="70443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76581" y="6087484"/>
            <a:ext cx="8650111" cy="0"/>
          </a:xfrm>
          <a:prstGeom prst="line">
            <a:avLst/>
          </a:prstGeom>
          <a:ln>
            <a:solidFill>
              <a:srgbClr val="1D22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914" y="6232976"/>
            <a:ext cx="1612778" cy="5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IS-logo-blue-horizontal.ai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81" y="6142613"/>
            <a:ext cx="2874105" cy="70443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76581" y="6087484"/>
            <a:ext cx="8650111" cy="0"/>
          </a:xfrm>
          <a:prstGeom prst="line">
            <a:avLst/>
          </a:prstGeom>
          <a:ln>
            <a:solidFill>
              <a:srgbClr val="1D22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914" y="6232976"/>
            <a:ext cx="1612778" cy="5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7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6688" y="1307939"/>
            <a:ext cx="6014797" cy="50234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2157" y="3235201"/>
            <a:ext cx="3130762" cy="30961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4425" y="1933143"/>
            <a:ext cx="1014625" cy="609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WMS Client Server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1610923" y="3536241"/>
            <a:ext cx="1014625" cy="609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THREDDS</a:t>
            </a:r>
            <a:endParaRPr lang="en-US" sz="1200"/>
          </a:p>
        </p:txBody>
      </p:sp>
      <p:sp>
        <p:nvSpPr>
          <p:cNvPr id="22" name="Rectangle 21"/>
          <p:cNvSpPr/>
          <p:nvPr/>
        </p:nvSpPr>
        <p:spPr>
          <a:xfrm>
            <a:off x="2363403" y="1933142"/>
            <a:ext cx="1014625" cy="609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Synthesis catalogue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3704659" y="1928518"/>
            <a:ext cx="1014625" cy="609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Synthesis setup interface</a:t>
            </a:r>
            <a:endParaRPr lang="en-US" sz="1200" dirty="0"/>
          </a:p>
        </p:txBody>
      </p:sp>
      <p:sp>
        <p:nvSpPr>
          <p:cNvPr id="24" name="Can 23"/>
          <p:cNvSpPr/>
          <p:nvPr/>
        </p:nvSpPr>
        <p:spPr>
          <a:xfrm>
            <a:off x="6970674" y="4906920"/>
            <a:ext cx="637764" cy="72537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" name="TextBox 24"/>
          <p:cNvSpPr txBox="1"/>
          <p:nvPr/>
        </p:nvSpPr>
        <p:spPr>
          <a:xfrm>
            <a:off x="6970674" y="5632290"/>
            <a:ext cx="696758" cy="4860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Raw EO</a:t>
            </a:r>
            <a:br>
              <a:rPr lang="en-US" sz="1200" dirty="0" smtClean="0"/>
            </a:br>
            <a:r>
              <a:rPr lang="en-US" sz="1200" dirty="0" smtClean="0"/>
              <a:t>data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5067552" y="1923893"/>
            <a:ext cx="1014625" cy="609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Job submission / management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6780924" y="3536241"/>
            <a:ext cx="1014625" cy="609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CIS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6780924" y="1923893"/>
            <a:ext cx="1014625" cy="609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Platform LSF</a:t>
            </a:r>
            <a:endParaRPr lang="en-US" sz="1200" dirty="0"/>
          </a:p>
        </p:txBody>
      </p:sp>
      <p:sp>
        <p:nvSpPr>
          <p:cNvPr id="29" name="Can 28"/>
          <p:cNvSpPr/>
          <p:nvPr/>
        </p:nvSpPr>
        <p:spPr>
          <a:xfrm>
            <a:off x="2419805" y="4906920"/>
            <a:ext cx="637764" cy="72537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TextBox 29"/>
          <p:cNvSpPr txBox="1"/>
          <p:nvPr/>
        </p:nvSpPr>
        <p:spPr>
          <a:xfrm>
            <a:off x="2122544" y="5642398"/>
            <a:ext cx="1188199" cy="291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Processed data</a:t>
            </a:r>
            <a:endParaRPr lang="en-US" sz="1200" dirty="0"/>
          </a:p>
        </p:txBody>
      </p:sp>
      <p:sp>
        <p:nvSpPr>
          <p:cNvPr id="31" name="Can 30"/>
          <p:cNvSpPr/>
          <p:nvPr/>
        </p:nvSpPr>
        <p:spPr>
          <a:xfrm>
            <a:off x="1135763" y="4906919"/>
            <a:ext cx="637764" cy="72537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TextBox 31"/>
          <p:cNvSpPr txBox="1"/>
          <p:nvPr/>
        </p:nvSpPr>
        <p:spPr>
          <a:xfrm>
            <a:off x="914655" y="5642398"/>
            <a:ext cx="1153731" cy="4860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Other gridded </a:t>
            </a:r>
            <a:br>
              <a:rPr lang="en-US" sz="1200" dirty="0" smtClean="0"/>
            </a:br>
            <a:r>
              <a:rPr lang="en-US" sz="1200" dirty="0" smtClean="0"/>
              <a:t>data</a:t>
            </a:r>
            <a:endParaRPr lang="en-US" sz="1200" dirty="0"/>
          </a:p>
        </p:txBody>
      </p:sp>
      <p:cxnSp>
        <p:nvCxnSpPr>
          <p:cNvPr id="33" name="Straight Arrow Connector 32"/>
          <p:cNvCxnSpPr>
            <a:stCxn id="37" idx="1"/>
            <a:endCxn id="23" idx="2"/>
          </p:cNvCxnSpPr>
          <p:nvPr/>
        </p:nvCxnSpPr>
        <p:spPr>
          <a:xfrm flipH="1" flipV="1">
            <a:off x="2118236" y="4145552"/>
            <a:ext cx="620451" cy="761368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9" idx="1"/>
            <a:endCxn id="23" idx="2"/>
          </p:cNvCxnSpPr>
          <p:nvPr/>
        </p:nvCxnSpPr>
        <p:spPr>
          <a:xfrm flipV="1">
            <a:off x="1454645" y="4145552"/>
            <a:ext cx="663591" cy="761367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363402" y="185175"/>
            <a:ext cx="1014625" cy="609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Web browser</a:t>
            </a:r>
            <a:endParaRPr lang="en-US" sz="1200" dirty="0"/>
          </a:p>
        </p:txBody>
      </p:sp>
      <p:cxnSp>
        <p:nvCxnSpPr>
          <p:cNvPr id="36" name="Straight Arrow Connector 35"/>
          <p:cNvCxnSpPr>
            <a:stCxn id="23" idx="0"/>
            <a:endCxn id="22" idx="2"/>
          </p:cNvCxnSpPr>
          <p:nvPr/>
        </p:nvCxnSpPr>
        <p:spPr>
          <a:xfrm flipH="1" flipV="1">
            <a:off x="1361737" y="2542454"/>
            <a:ext cx="756498" cy="993787"/>
          </a:xfrm>
          <a:prstGeom prst="straightConnector1">
            <a:avLst/>
          </a:prstGeom>
          <a:ln w="254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3" idx="0"/>
            <a:endCxn id="24" idx="2"/>
          </p:cNvCxnSpPr>
          <p:nvPr/>
        </p:nvCxnSpPr>
        <p:spPr>
          <a:xfrm flipV="1">
            <a:off x="2118235" y="2542453"/>
            <a:ext cx="752480" cy="993788"/>
          </a:xfrm>
          <a:prstGeom prst="straightConnector1">
            <a:avLst/>
          </a:prstGeom>
          <a:ln w="254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1"/>
            <a:endCxn id="35" idx="2"/>
          </p:cNvCxnSpPr>
          <p:nvPr/>
        </p:nvCxnSpPr>
        <p:spPr>
          <a:xfrm flipH="1" flipV="1">
            <a:off x="7288237" y="4145552"/>
            <a:ext cx="1319" cy="761368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35" idx="1"/>
            <a:endCxn id="37" idx="4"/>
          </p:cNvCxnSpPr>
          <p:nvPr/>
        </p:nvCxnSpPr>
        <p:spPr>
          <a:xfrm rot="10800000" flipV="1">
            <a:off x="3057570" y="3840897"/>
            <a:ext cx="3723355" cy="1428708"/>
          </a:xfrm>
          <a:prstGeom prst="bentConnector3">
            <a:avLst>
              <a:gd name="adj1" fmla="val 3992"/>
            </a:avLst>
          </a:prstGeom>
          <a:ln w="254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2"/>
            <a:endCxn id="35" idx="0"/>
          </p:cNvCxnSpPr>
          <p:nvPr/>
        </p:nvCxnSpPr>
        <p:spPr>
          <a:xfrm>
            <a:off x="7288237" y="2533204"/>
            <a:ext cx="0" cy="1003037"/>
          </a:xfrm>
          <a:prstGeom prst="straightConnector1">
            <a:avLst/>
          </a:prstGeom>
          <a:ln w="254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3"/>
            <a:endCxn id="36" idx="1"/>
          </p:cNvCxnSpPr>
          <p:nvPr/>
        </p:nvCxnSpPr>
        <p:spPr>
          <a:xfrm>
            <a:off x="6082177" y="2228549"/>
            <a:ext cx="698747" cy="0"/>
          </a:xfrm>
          <a:prstGeom prst="straightConnector1">
            <a:avLst/>
          </a:prstGeom>
          <a:ln w="254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n 41"/>
          <p:cNvSpPr/>
          <p:nvPr/>
        </p:nvSpPr>
        <p:spPr>
          <a:xfrm>
            <a:off x="3897229" y="3068054"/>
            <a:ext cx="635639" cy="735479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TextBox 42"/>
          <p:cNvSpPr txBox="1"/>
          <p:nvPr/>
        </p:nvSpPr>
        <p:spPr>
          <a:xfrm>
            <a:off x="3858185" y="3809160"/>
            <a:ext cx="1004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Synthesis </a:t>
            </a:r>
          </a:p>
          <a:p>
            <a:r>
              <a:rPr lang="en-US" sz="1200" dirty="0" smtClean="0"/>
              <a:t>Metadata DB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2160538" y="2844121"/>
            <a:ext cx="827678" cy="29164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smtClean="0"/>
              <a:t>OpenDAP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1389614" y="2844497"/>
            <a:ext cx="550055" cy="29164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smtClean="0"/>
              <a:t>WMS</a:t>
            </a:r>
            <a:endParaRPr lang="en-US" sz="1200" dirty="0"/>
          </a:p>
        </p:txBody>
      </p:sp>
      <p:cxnSp>
        <p:nvCxnSpPr>
          <p:cNvPr id="46" name="Straight Arrow Connector 45"/>
          <p:cNvCxnSpPr>
            <a:stCxn id="25" idx="0"/>
            <a:endCxn id="50" idx="2"/>
          </p:cNvCxnSpPr>
          <p:nvPr/>
        </p:nvCxnSpPr>
        <p:spPr>
          <a:xfrm flipH="1" flipV="1">
            <a:off x="2870715" y="794486"/>
            <a:ext cx="1341257" cy="1134032"/>
          </a:xfrm>
          <a:prstGeom prst="straightConnector1">
            <a:avLst/>
          </a:prstGeom>
          <a:ln w="254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2" idx="0"/>
            <a:endCxn id="50" idx="2"/>
          </p:cNvCxnSpPr>
          <p:nvPr/>
        </p:nvCxnSpPr>
        <p:spPr>
          <a:xfrm flipV="1">
            <a:off x="1361738" y="794486"/>
            <a:ext cx="1508977" cy="1138657"/>
          </a:xfrm>
          <a:prstGeom prst="straightConnector1">
            <a:avLst/>
          </a:prstGeom>
          <a:ln w="254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4" idx="0"/>
            <a:endCxn id="50" idx="2"/>
          </p:cNvCxnSpPr>
          <p:nvPr/>
        </p:nvCxnSpPr>
        <p:spPr>
          <a:xfrm flipH="1" flipV="1">
            <a:off x="2870715" y="794486"/>
            <a:ext cx="1" cy="1138656"/>
          </a:xfrm>
          <a:prstGeom prst="straightConnector1">
            <a:avLst/>
          </a:prstGeom>
          <a:ln w="254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4" idx="2"/>
          </p:cNvCxnSpPr>
          <p:nvPr/>
        </p:nvCxnSpPr>
        <p:spPr>
          <a:xfrm flipH="1" flipV="1">
            <a:off x="2870716" y="2542453"/>
            <a:ext cx="1026513" cy="893341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5" idx="2"/>
          </p:cNvCxnSpPr>
          <p:nvPr/>
        </p:nvCxnSpPr>
        <p:spPr>
          <a:xfrm flipH="1" flipV="1">
            <a:off x="4211972" y="2537829"/>
            <a:ext cx="3077" cy="530225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4" idx="1"/>
          </p:cNvCxnSpPr>
          <p:nvPr/>
        </p:nvCxnSpPr>
        <p:spPr>
          <a:xfrm flipH="1" flipV="1">
            <a:off x="4719283" y="2227727"/>
            <a:ext cx="348268" cy="822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6885" y="1352094"/>
            <a:ext cx="132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Un-managed cloud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428197" y="3259743"/>
            <a:ext cx="107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Managed </a:t>
            </a:r>
            <a:r>
              <a:rPr lang="en-US" sz="1400" dirty="0" smtClean="0"/>
              <a:t>cloud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6469800" y="1355891"/>
            <a:ext cx="1071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LOTUS</a:t>
            </a:r>
            <a:endParaRPr lang="en-US" sz="1400" dirty="0"/>
          </a:p>
        </p:txBody>
      </p:sp>
      <p:sp>
        <p:nvSpPr>
          <p:cNvPr id="55" name="Rectangle 54"/>
          <p:cNvSpPr/>
          <p:nvPr/>
        </p:nvSpPr>
        <p:spPr>
          <a:xfrm>
            <a:off x="6436954" y="1307938"/>
            <a:ext cx="1733859" cy="5023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075793" y="3536241"/>
            <a:ext cx="1014625" cy="609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ARC-CE</a:t>
            </a:r>
            <a:endParaRPr lang="en-US" sz="1200" dirty="0"/>
          </a:p>
        </p:txBody>
      </p:sp>
      <p:cxnSp>
        <p:nvCxnSpPr>
          <p:cNvPr id="57" name="Straight Arrow Connector 56"/>
          <p:cNvCxnSpPr>
            <a:stCxn id="34" idx="2"/>
          </p:cNvCxnSpPr>
          <p:nvPr/>
        </p:nvCxnSpPr>
        <p:spPr>
          <a:xfrm>
            <a:off x="5574865" y="2533204"/>
            <a:ext cx="8241" cy="1003037"/>
          </a:xfrm>
          <a:prstGeom prst="straightConnector1">
            <a:avLst/>
          </a:prstGeom>
          <a:ln w="254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78977" y="883868"/>
            <a:ext cx="89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JASMIN</a:t>
            </a:r>
            <a:endParaRPr lang="en-US"/>
          </a:p>
        </p:txBody>
      </p:sp>
      <p:cxnSp>
        <p:nvCxnSpPr>
          <p:cNvPr id="59" name="Elbow Connector 58"/>
          <p:cNvCxnSpPr>
            <a:endCxn id="39" idx="1"/>
          </p:cNvCxnSpPr>
          <p:nvPr/>
        </p:nvCxnSpPr>
        <p:spPr>
          <a:xfrm rot="5400000">
            <a:off x="3138193" y="2462005"/>
            <a:ext cx="761367" cy="4128461"/>
          </a:xfrm>
          <a:prstGeom prst="bentConnector3">
            <a:avLst>
              <a:gd name="adj1" fmla="val 50000"/>
            </a:avLst>
          </a:prstGeom>
          <a:ln w="25400"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endCxn id="28" idx="1"/>
          </p:cNvCxnSpPr>
          <p:nvPr/>
        </p:nvCxnSpPr>
        <p:spPr>
          <a:xfrm rot="16200000" flipH="1">
            <a:off x="6055647" y="3673011"/>
            <a:ext cx="761368" cy="1706450"/>
          </a:xfrm>
          <a:prstGeom prst="bentConnector3">
            <a:avLst>
              <a:gd name="adj1" fmla="val 50000"/>
            </a:avLst>
          </a:prstGeom>
          <a:ln w="25400"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IMAPLA group workspace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4112478"/>
              </p:ext>
            </p:extLst>
          </p:nvPr>
        </p:nvGraphicFramePr>
        <p:xfrm>
          <a:off x="4634371" y="1671220"/>
          <a:ext cx="3886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96009" y="1595307"/>
            <a:ext cx="3886200" cy="4351338"/>
          </a:xfrm>
        </p:spPr>
        <p:txBody>
          <a:bodyPr/>
          <a:lstStyle/>
          <a:p>
            <a:r>
              <a:rPr lang="en-GB" dirty="0" smtClean="0"/>
              <a:t>The group workspace is large, high speed data store (100Tb) </a:t>
            </a:r>
          </a:p>
          <a:p>
            <a:r>
              <a:rPr lang="en-GB" dirty="0" smtClean="0"/>
              <a:t>Access through an </a:t>
            </a:r>
            <a:r>
              <a:rPr lang="en-GB" dirty="0" err="1" smtClean="0"/>
              <a:t>ssh</a:t>
            </a:r>
            <a:r>
              <a:rPr lang="en-GB" dirty="0" smtClean="0"/>
              <a:t> connection to JASMIN</a:t>
            </a:r>
          </a:p>
          <a:p>
            <a:r>
              <a:rPr lang="en-GB" dirty="0" smtClean="0"/>
              <a:t>Note, this is not backed up but we have tape storage available if required.</a:t>
            </a:r>
            <a:endParaRPr lang="en-GB" dirty="0"/>
          </a:p>
        </p:txBody>
      </p:sp>
      <p:pic>
        <p:nvPicPr>
          <p:cNvPr id="6" name="Picture 5" descr="CIS-logo-blue-horizontal.ai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81" y="6142613"/>
            <a:ext cx="2874105" cy="70443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76581" y="6087484"/>
            <a:ext cx="8650111" cy="0"/>
          </a:xfrm>
          <a:prstGeom prst="line">
            <a:avLst/>
          </a:prstGeom>
          <a:ln>
            <a:solidFill>
              <a:srgbClr val="1D22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3914" y="6232976"/>
            <a:ext cx="1612778" cy="5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935</TotalTime>
  <Words>291</Words>
  <Application>Microsoft Office PowerPoint</Application>
  <PresentationFormat>On-screen Show (4:3)</PresentationFormat>
  <Paragraphs>60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Data Visualisation and Evaluation: CIS and beyond  CLARIFY science meeting 07/02/2017</vt:lpstr>
      <vt:lpstr>CIS overview</vt:lpstr>
      <vt:lpstr>PowerPoint Presentation</vt:lpstr>
      <vt:lpstr>PowerPoint Presentation</vt:lpstr>
      <vt:lpstr>Beyond CIS: CIS-ESP Demo</vt:lpstr>
      <vt:lpstr>Campaign requirements</vt:lpstr>
      <vt:lpstr>Spare slides</vt:lpstr>
      <vt:lpstr>PowerPoint Presentation</vt:lpstr>
      <vt:lpstr>IMAPLA group workspace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 Watson-Parris</dc:creator>
  <cp:lastModifiedBy>Cotterell, Michael</cp:lastModifiedBy>
  <cp:revision>34</cp:revision>
  <dcterms:created xsi:type="dcterms:W3CDTF">2015-12-04T08:50:53Z</dcterms:created>
  <dcterms:modified xsi:type="dcterms:W3CDTF">2017-02-03T12:26:16Z</dcterms:modified>
</cp:coreProperties>
</file>