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73" r:id="rId3"/>
    <p:sldId id="274" r:id="rId4"/>
    <p:sldId id="275" r:id="rId5"/>
    <p:sldId id="276" r:id="rId6"/>
    <p:sldId id="277" r:id="rId7"/>
    <p:sldId id="278" r:id="rId8"/>
    <p:sldId id="279" r:id="rId9"/>
    <p:sldId id="280"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t Stebbi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6"/>
    <p:restoredTop sz="94695"/>
  </p:normalViewPr>
  <p:slideViewPr>
    <p:cSldViewPr snapToGrid="0" snapToObjects="1">
      <p:cViewPr varScale="1">
        <p:scale>
          <a:sx n="87" d="100"/>
          <a:sy n="87" d="100"/>
        </p:scale>
        <p:origin x="43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91525-480A-8D46-B80E-B81A22A2D3F3}"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F98C3BE8-3F01-424A-8A75-2B8F1F27C5DC}">
      <dgm:prSet phldrT="[Text]"/>
      <dgm:spPr/>
      <dgm:t>
        <a:bodyPr/>
        <a:lstStyle/>
        <a:p>
          <a:r>
            <a:rPr lang="en-US" dirty="0" smtClean="0"/>
            <a:t>Integrated Group Reading</a:t>
          </a:r>
          <a:endParaRPr lang="en-US" dirty="0"/>
        </a:p>
      </dgm:t>
    </dgm:pt>
    <dgm:pt modelId="{A6308524-8361-8E46-9424-D62C72CF0BA4}" type="parTrans" cxnId="{8930F1DE-C796-3D4C-89E5-5A8A8BB8686E}">
      <dgm:prSet/>
      <dgm:spPr/>
      <dgm:t>
        <a:bodyPr/>
        <a:lstStyle/>
        <a:p>
          <a:endParaRPr lang="en-US"/>
        </a:p>
      </dgm:t>
    </dgm:pt>
    <dgm:pt modelId="{C640535B-A9B7-E741-A90E-7E5F1ACA7808}" type="sibTrans" cxnId="{8930F1DE-C796-3D4C-89E5-5A8A8BB8686E}">
      <dgm:prSet/>
      <dgm:spPr/>
      <dgm:t>
        <a:bodyPr/>
        <a:lstStyle/>
        <a:p>
          <a:endParaRPr lang="en-US"/>
        </a:p>
      </dgm:t>
    </dgm:pt>
    <dgm:pt modelId="{ECC1B6B6-2E31-1946-BB18-7452DF197AE0}">
      <dgm:prSet phldrT="[Text]"/>
      <dgm:spPr/>
      <dgm:t>
        <a:bodyPr/>
        <a:lstStyle/>
        <a:p>
          <a:r>
            <a:rPr lang="en-US" dirty="0" smtClean="0"/>
            <a:t>The Linguistic Aspect</a:t>
          </a:r>
          <a:endParaRPr lang="en-US" dirty="0"/>
        </a:p>
      </dgm:t>
    </dgm:pt>
    <dgm:pt modelId="{FB3E65FE-FC67-3041-8D53-98000D677160}" type="parTrans" cxnId="{5B1523DB-1499-C848-BC72-016B33CEDFAC}">
      <dgm:prSet/>
      <dgm:spPr/>
      <dgm:t>
        <a:bodyPr/>
        <a:lstStyle/>
        <a:p>
          <a:endParaRPr lang="en-US"/>
        </a:p>
      </dgm:t>
    </dgm:pt>
    <dgm:pt modelId="{9585E50E-07B4-6646-9541-F558ECFF5515}" type="sibTrans" cxnId="{5B1523DB-1499-C848-BC72-016B33CEDFAC}">
      <dgm:prSet/>
      <dgm:spPr/>
      <dgm:t>
        <a:bodyPr/>
        <a:lstStyle/>
        <a:p>
          <a:endParaRPr lang="en-US"/>
        </a:p>
      </dgm:t>
    </dgm:pt>
    <dgm:pt modelId="{4C042424-1FA8-4143-9919-F755658CDB2C}">
      <dgm:prSet phldrT="[Text]"/>
      <dgm:spPr/>
      <dgm:t>
        <a:bodyPr/>
        <a:lstStyle/>
        <a:p>
          <a:r>
            <a:rPr lang="en-US" dirty="0" smtClean="0"/>
            <a:t>The Story-Specific Aspect</a:t>
          </a:r>
          <a:endParaRPr lang="en-US" dirty="0"/>
        </a:p>
      </dgm:t>
    </dgm:pt>
    <dgm:pt modelId="{E06B0F9C-016E-1942-BD9D-CDC8A18B35BD}" type="parTrans" cxnId="{7158EC11-F76B-C34D-BD51-DBD2F3F977BB}">
      <dgm:prSet/>
      <dgm:spPr/>
      <dgm:t>
        <a:bodyPr/>
        <a:lstStyle/>
        <a:p>
          <a:endParaRPr lang="en-US"/>
        </a:p>
      </dgm:t>
    </dgm:pt>
    <dgm:pt modelId="{FA5EBB77-0A89-554F-8325-277C797F6A4E}" type="sibTrans" cxnId="{7158EC11-F76B-C34D-BD51-DBD2F3F977BB}">
      <dgm:prSet/>
      <dgm:spPr/>
      <dgm:t>
        <a:bodyPr/>
        <a:lstStyle/>
        <a:p>
          <a:endParaRPr lang="en-US"/>
        </a:p>
      </dgm:t>
    </dgm:pt>
    <dgm:pt modelId="{16E42006-0645-494D-B676-04A80A7B8887}">
      <dgm:prSet phldrT="[Text]"/>
      <dgm:spPr/>
      <dgm:t>
        <a:bodyPr/>
        <a:lstStyle/>
        <a:p>
          <a:r>
            <a:rPr lang="en-US" dirty="0" smtClean="0"/>
            <a:t>The Play Aspect</a:t>
          </a:r>
          <a:endParaRPr lang="en-US" dirty="0"/>
        </a:p>
      </dgm:t>
    </dgm:pt>
    <dgm:pt modelId="{712E2737-D43C-F842-9A63-9999549E9F2F}" type="parTrans" cxnId="{D36F63C6-53B3-2242-A76B-8435AABA2013}">
      <dgm:prSet/>
      <dgm:spPr/>
      <dgm:t>
        <a:bodyPr/>
        <a:lstStyle/>
        <a:p>
          <a:endParaRPr lang="en-US"/>
        </a:p>
      </dgm:t>
    </dgm:pt>
    <dgm:pt modelId="{177A78E2-5604-4046-B380-FDBDCB2062C1}" type="sibTrans" cxnId="{D36F63C6-53B3-2242-A76B-8435AABA2013}">
      <dgm:prSet/>
      <dgm:spPr/>
      <dgm:t>
        <a:bodyPr/>
        <a:lstStyle/>
        <a:p>
          <a:endParaRPr lang="en-US"/>
        </a:p>
      </dgm:t>
    </dgm:pt>
    <dgm:pt modelId="{6A9C37D7-2072-814D-8243-6530E4502539}" type="pres">
      <dgm:prSet presAssocID="{DBD91525-480A-8D46-B80E-B81A22A2D3F3}" presName="cycle" presStyleCnt="0">
        <dgm:presLayoutVars>
          <dgm:chMax val="1"/>
          <dgm:dir/>
          <dgm:animLvl val="ctr"/>
          <dgm:resizeHandles val="exact"/>
        </dgm:presLayoutVars>
      </dgm:prSet>
      <dgm:spPr/>
      <dgm:t>
        <a:bodyPr/>
        <a:lstStyle/>
        <a:p>
          <a:endParaRPr lang="en-US"/>
        </a:p>
      </dgm:t>
    </dgm:pt>
    <dgm:pt modelId="{0172F461-C09A-034F-B1A8-6853C1A1CE04}" type="pres">
      <dgm:prSet presAssocID="{F98C3BE8-3F01-424A-8A75-2B8F1F27C5DC}" presName="centerShape" presStyleLbl="node0" presStyleIdx="0" presStyleCnt="1"/>
      <dgm:spPr/>
      <dgm:t>
        <a:bodyPr/>
        <a:lstStyle/>
        <a:p>
          <a:endParaRPr lang="en-US"/>
        </a:p>
      </dgm:t>
    </dgm:pt>
    <dgm:pt modelId="{D595196A-0C9B-8D40-8BC2-D7CBA69E209D}" type="pres">
      <dgm:prSet presAssocID="{FB3E65FE-FC67-3041-8D53-98000D677160}" presName="parTrans" presStyleLbl="bgSibTrans2D1" presStyleIdx="0" presStyleCnt="3"/>
      <dgm:spPr/>
      <dgm:t>
        <a:bodyPr/>
        <a:lstStyle/>
        <a:p>
          <a:endParaRPr lang="en-US"/>
        </a:p>
      </dgm:t>
    </dgm:pt>
    <dgm:pt modelId="{5461558E-351D-D048-A08A-66FAF2968BE7}" type="pres">
      <dgm:prSet presAssocID="{ECC1B6B6-2E31-1946-BB18-7452DF197AE0}" presName="node" presStyleLbl="node1" presStyleIdx="0" presStyleCnt="3">
        <dgm:presLayoutVars>
          <dgm:bulletEnabled val="1"/>
        </dgm:presLayoutVars>
      </dgm:prSet>
      <dgm:spPr/>
      <dgm:t>
        <a:bodyPr/>
        <a:lstStyle/>
        <a:p>
          <a:endParaRPr lang="en-US"/>
        </a:p>
      </dgm:t>
    </dgm:pt>
    <dgm:pt modelId="{46B86D2B-8EE1-244F-B072-4550CAC3722C}" type="pres">
      <dgm:prSet presAssocID="{E06B0F9C-016E-1942-BD9D-CDC8A18B35BD}" presName="parTrans" presStyleLbl="bgSibTrans2D1" presStyleIdx="1" presStyleCnt="3"/>
      <dgm:spPr/>
      <dgm:t>
        <a:bodyPr/>
        <a:lstStyle/>
        <a:p>
          <a:endParaRPr lang="en-US"/>
        </a:p>
      </dgm:t>
    </dgm:pt>
    <dgm:pt modelId="{EF92BCA0-08A8-D145-840C-449E300DC531}" type="pres">
      <dgm:prSet presAssocID="{4C042424-1FA8-4143-9919-F755658CDB2C}" presName="node" presStyleLbl="node1" presStyleIdx="1" presStyleCnt="3">
        <dgm:presLayoutVars>
          <dgm:bulletEnabled val="1"/>
        </dgm:presLayoutVars>
      </dgm:prSet>
      <dgm:spPr/>
      <dgm:t>
        <a:bodyPr/>
        <a:lstStyle/>
        <a:p>
          <a:endParaRPr lang="en-US"/>
        </a:p>
      </dgm:t>
    </dgm:pt>
    <dgm:pt modelId="{50D9FAEE-1902-6C4F-A678-06B06DF19017}" type="pres">
      <dgm:prSet presAssocID="{712E2737-D43C-F842-9A63-9999549E9F2F}" presName="parTrans" presStyleLbl="bgSibTrans2D1" presStyleIdx="2" presStyleCnt="3"/>
      <dgm:spPr/>
      <dgm:t>
        <a:bodyPr/>
        <a:lstStyle/>
        <a:p>
          <a:endParaRPr lang="en-US"/>
        </a:p>
      </dgm:t>
    </dgm:pt>
    <dgm:pt modelId="{529D8807-C0E8-FF40-8BD7-E1B0A9D982DA}" type="pres">
      <dgm:prSet presAssocID="{16E42006-0645-494D-B676-04A80A7B8887}" presName="node" presStyleLbl="node1" presStyleIdx="2" presStyleCnt="3">
        <dgm:presLayoutVars>
          <dgm:bulletEnabled val="1"/>
        </dgm:presLayoutVars>
      </dgm:prSet>
      <dgm:spPr/>
      <dgm:t>
        <a:bodyPr/>
        <a:lstStyle/>
        <a:p>
          <a:endParaRPr lang="en-US"/>
        </a:p>
      </dgm:t>
    </dgm:pt>
  </dgm:ptLst>
  <dgm:cxnLst>
    <dgm:cxn modelId="{EF764E58-531E-5742-9601-E51E5E686A18}" type="presOf" srcId="{FB3E65FE-FC67-3041-8D53-98000D677160}" destId="{D595196A-0C9B-8D40-8BC2-D7CBA69E209D}" srcOrd="0" destOrd="0" presId="urn:microsoft.com/office/officeart/2005/8/layout/radial4"/>
    <dgm:cxn modelId="{F76FA1AA-995A-2D4F-A34A-0773E78B6B9F}" type="presOf" srcId="{DBD91525-480A-8D46-B80E-B81A22A2D3F3}" destId="{6A9C37D7-2072-814D-8243-6530E4502539}" srcOrd="0" destOrd="0" presId="urn:microsoft.com/office/officeart/2005/8/layout/radial4"/>
    <dgm:cxn modelId="{BC1C6A35-6427-154E-9069-DC39C8939A4B}" type="presOf" srcId="{4C042424-1FA8-4143-9919-F755658CDB2C}" destId="{EF92BCA0-08A8-D145-840C-449E300DC531}" srcOrd="0" destOrd="0" presId="urn:microsoft.com/office/officeart/2005/8/layout/radial4"/>
    <dgm:cxn modelId="{5B1523DB-1499-C848-BC72-016B33CEDFAC}" srcId="{F98C3BE8-3F01-424A-8A75-2B8F1F27C5DC}" destId="{ECC1B6B6-2E31-1946-BB18-7452DF197AE0}" srcOrd="0" destOrd="0" parTransId="{FB3E65FE-FC67-3041-8D53-98000D677160}" sibTransId="{9585E50E-07B4-6646-9541-F558ECFF5515}"/>
    <dgm:cxn modelId="{A28EDB58-635C-4041-BEC0-B4E388458AFA}" type="presOf" srcId="{16E42006-0645-494D-B676-04A80A7B8887}" destId="{529D8807-C0E8-FF40-8BD7-E1B0A9D982DA}" srcOrd="0" destOrd="0" presId="urn:microsoft.com/office/officeart/2005/8/layout/radial4"/>
    <dgm:cxn modelId="{F5797011-09CA-9542-903F-8E9C1FE94ABF}" type="presOf" srcId="{E06B0F9C-016E-1942-BD9D-CDC8A18B35BD}" destId="{46B86D2B-8EE1-244F-B072-4550CAC3722C}" srcOrd="0" destOrd="0" presId="urn:microsoft.com/office/officeart/2005/8/layout/radial4"/>
    <dgm:cxn modelId="{25188B9E-906C-224E-B5AE-F0ED308D654B}" type="presOf" srcId="{712E2737-D43C-F842-9A63-9999549E9F2F}" destId="{50D9FAEE-1902-6C4F-A678-06B06DF19017}" srcOrd="0" destOrd="0" presId="urn:microsoft.com/office/officeart/2005/8/layout/radial4"/>
    <dgm:cxn modelId="{7158EC11-F76B-C34D-BD51-DBD2F3F977BB}" srcId="{F98C3BE8-3F01-424A-8A75-2B8F1F27C5DC}" destId="{4C042424-1FA8-4143-9919-F755658CDB2C}" srcOrd="1" destOrd="0" parTransId="{E06B0F9C-016E-1942-BD9D-CDC8A18B35BD}" sibTransId="{FA5EBB77-0A89-554F-8325-277C797F6A4E}"/>
    <dgm:cxn modelId="{DE56A075-8259-7B40-A73C-ACB0C0D06607}" type="presOf" srcId="{F98C3BE8-3F01-424A-8A75-2B8F1F27C5DC}" destId="{0172F461-C09A-034F-B1A8-6853C1A1CE04}" srcOrd="0" destOrd="0" presId="urn:microsoft.com/office/officeart/2005/8/layout/radial4"/>
    <dgm:cxn modelId="{06C7E8D2-64AE-5F4C-B9F3-47A1D64B69F8}" type="presOf" srcId="{ECC1B6B6-2E31-1946-BB18-7452DF197AE0}" destId="{5461558E-351D-D048-A08A-66FAF2968BE7}" srcOrd="0" destOrd="0" presId="urn:microsoft.com/office/officeart/2005/8/layout/radial4"/>
    <dgm:cxn modelId="{D36F63C6-53B3-2242-A76B-8435AABA2013}" srcId="{F98C3BE8-3F01-424A-8A75-2B8F1F27C5DC}" destId="{16E42006-0645-494D-B676-04A80A7B8887}" srcOrd="2" destOrd="0" parTransId="{712E2737-D43C-F842-9A63-9999549E9F2F}" sibTransId="{177A78E2-5604-4046-B380-FDBDCB2062C1}"/>
    <dgm:cxn modelId="{8930F1DE-C796-3D4C-89E5-5A8A8BB8686E}" srcId="{DBD91525-480A-8D46-B80E-B81A22A2D3F3}" destId="{F98C3BE8-3F01-424A-8A75-2B8F1F27C5DC}" srcOrd="0" destOrd="0" parTransId="{A6308524-8361-8E46-9424-D62C72CF0BA4}" sibTransId="{C640535B-A9B7-E741-A90E-7E5F1ACA7808}"/>
    <dgm:cxn modelId="{3D7ED0BA-B9AE-E642-98A3-7EFFB2D96989}" type="presParOf" srcId="{6A9C37D7-2072-814D-8243-6530E4502539}" destId="{0172F461-C09A-034F-B1A8-6853C1A1CE04}" srcOrd="0" destOrd="0" presId="urn:microsoft.com/office/officeart/2005/8/layout/radial4"/>
    <dgm:cxn modelId="{93A67E0C-D228-8349-88FD-E24A9B0FEE41}" type="presParOf" srcId="{6A9C37D7-2072-814D-8243-6530E4502539}" destId="{D595196A-0C9B-8D40-8BC2-D7CBA69E209D}" srcOrd="1" destOrd="0" presId="urn:microsoft.com/office/officeart/2005/8/layout/radial4"/>
    <dgm:cxn modelId="{C2481EC9-A1AF-7042-A7E0-B131304A76C1}" type="presParOf" srcId="{6A9C37D7-2072-814D-8243-6530E4502539}" destId="{5461558E-351D-D048-A08A-66FAF2968BE7}" srcOrd="2" destOrd="0" presId="urn:microsoft.com/office/officeart/2005/8/layout/radial4"/>
    <dgm:cxn modelId="{3078C05B-946A-E940-ACA1-DA3ADA8E891F}" type="presParOf" srcId="{6A9C37D7-2072-814D-8243-6530E4502539}" destId="{46B86D2B-8EE1-244F-B072-4550CAC3722C}" srcOrd="3" destOrd="0" presId="urn:microsoft.com/office/officeart/2005/8/layout/radial4"/>
    <dgm:cxn modelId="{EDE8709A-6F28-694F-B57E-526BB882F0BF}" type="presParOf" srcId="{6A9C37D7-2072-814D-8243-6530E4502539}" destId="{EF92BCA0-08A8-D145-840C-449E300DC531}" srcOrd="4" destOrd="0" presId="urn:microsoft.com/office/officeart/2005/8/layout/radial4"/>
    <dgm:cxn modelId="{816D32AF-74CA-4644-AA4B-B6614E5D1124}" type="presParOf" srcId="{6A9C37D7-2072-814D-8243-6530E4502539}" destId="{50D9FAEE-1902-6C4F-A678-06B06DF19017}" srcOrd="5" destOrd="0" presId="urn:microsoft.com/office/officeart/2005/8/layout/radial4"/>
    <dgm:cxn modelId="{44FD7A78-6A2B-074C-87AE-88E7D69B56E3}" type="presParOf" srcId="{6A9C37D7-2072-814D-8243-6530E4502539}" destId="{529D8807-C0E8-FF40-8BD7-E1B0A9D982D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24188-D7CF-3142-9494-A7E5D545CFE0}"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4E379A2D-1190-D949-A2C5-E0DEC9D64A6F}">
      <dgm:prSet phldrT="[Text]"/>
      <dgm:spPr/>
      <dgm:t>
        <a:bodyPr/>
        <a:lstStyle/>
        <a:p>
          <a:r>
            <a:rPr lang="en-US" dirty="0" smtClean="0"/>
            <a:t>Integrated Group Reading</a:t>
          </a:r>
          <a:endParaRPr lang="en-US" dirty="0"/>
        </a:p>
      </dgm:t>
    </dgm:pt>
    <dgm:pt modelId="{72C08DCA-EE63-C24B-9B7D-9EC50AA6DD76}" type="parTrans" cxnId="{975414CD-5B8F-8543-A476-B4193A3019B8}">
      <dgm:prSet/>
      <dgm:spPr/>
      <dgm:t>
        <a:bodyPr/>
        <a:lstStyle/>
        <a:p>
          <a:endParaRPr lang="en-US"/>
        </a:p>
      </dgm:t>
    </dgm:pt>
    <dgm:pt modelId="{7E5925B9-680C-594F-9202-A476F18BC988}" type="sibTrans" cxnId="{975414CD-5B8F-8543-A476-B4193A3019B8}">
      <dgm:prSet/>
      <dgm:spPr/>
      <dgm:t>
        <a:bodyPr/>
        <a:lstStyle/>
        <a:p>
          <a:endParaRPr lang="en-US"/>
        </a:p>
      </dgm:t>
    </dgm:pt>
    <dgm:pt modelId="{A48572CF-8438-0B4F-A168-501E4AA7DBC5}">
      <dgm:prSet phldrT="[Text]"/>
      <dgm:spPr/>
      <dgm:t>
        <a:bodyPr/>
        <a:lstStyle/>
        <a:p>
          <a:r>
            <a:rPr lang="en-US" dirty="0" smtClean="0"/>
            <a:t>The Learning in Depth Aspect</a:t>
          </a:r>
          <a:endParaRPr lang="en-US" dirty="0"/>
        </a:p>
      </dgm:t>
    </dgm:pt>
    <dgm:pt modelId="{0A8B5D41-40C7-F443-95A6-77BB7CE6778F}" type="parTrans" cxnId="{9965773E-F5A9-5F44-8F32-771BD397452E}">
      <dgm:prSet/>
      <dgm:spPr/>
      <dgm:t>
        <a:bodyPr/>
        <a:lstStyle/>
        <a:p>
          <a:endParaRPr lang="en-US"/>
        </a:p>
      </dgm:t>
    </dgm:pt>
    <dgm:pt modelId="{FFEAFA89-34BC-5D4F-8E69-FC19FFF9AEB2}" type="sibTrans" cxnId="{9965773E-F5A9-5F44-8F32-771BD397452E}">
      <dgm:prSet/>
      <dgm:spPr/>
      <dgm:t>
        <a:bodyPr/>
        <a:lstStyle/>
        <a:p>
          <a:endParaRPr lang="en-US"/>
        </a:p>
      </dgm:t>
    </dgm:pt>
    <dgm:pt modelId="{97E7281C-EC25-B743-94B5-05064717DA52}">
      <dgm:prSet phldrT="[Text]"/>
      <dgm:spPr/>
      <dgm:t>
        <a:bodyPr/>
        <a:lstStyle/>
        <a:p>
          <a:r>
            <a:rPr lang="en-US" dirty="0" smtClean="0"/>
            <a:t>The Readability Aspect</a:t>
          </a:r>
          <a:endParaRPr lang="en-US" dirty="0"/>
        </a:p>
      </dgm:t>
    </dgm:pt>
    <dgm:pt modelId="{215C3E85-298D-6645-B5FA-CE0855B254D4}" type="parTrans" cxnId="{189536B0-8225-4D41-A3B6-661BA7A9AC6F}">
      <dgm:prSet/>
      <dgm:spPr/>
      <dgm:t>
        <a:bodyPr/>
        <a:lstStyle/>
        <a:p>
          <a:endParaRPr lang="en-US"/>
        </a:p>
      </dgm:t>
    </dgm:pt>
    <dgm:pt modelId="{E76023B1-2B47-2847-AF7A-F90BB748573E}" type="sibTrans" cxnId="{189536B0-8225-4D41-A3B6-661BA7A9AC6F}">
      <dgm:prSet/>
      <dgm:spPr/>
      <dgm:t>
        <a:bodyPr/>
        <a:lstStyle/>
        <a:p>
          <a:endParaRPr lang="en-US"/>
        </a:p>
      </dgm:t>
    </dgm:pt>
    <dgm:pt modelId="{F1BA0D79-D919-C54A-9802-AB432368971B}">
      <dgm:prSet phldrT="[Text]"/>
      <dgm:spPr/>
      <dgm:t>
        <a:bodyPr/>
        <a:lstStyle/>
        <a:p>
          <a:r>
            <a:rPr lang="en-US" dirty="0" smtClean="0"/>
            <a:t>The Collaborative Aspect</a:t>
          </a:r>
          <a:endParaRPr lang="en-US" dirty="0"/>
        </a:p>
      </dgm:t>
    </dgm:pt>
    <dgm:pt modelId="{EFC5C35F-E980-6840-B092-72C7A7F10060}" type="parTrans" cxnId="{9F6D4573-19EB-0C4B-9B38-1C24C6941A6C}">
      <dgm:prSet/>
      <dgm:spPr/>
      <dgm:t>
        <a:bodyPr/>
        <a:lstStyle/>
        <a:p>
          <a:endParaRPr lang="en-US"/>
        </a:p>
      </dgm:t>
    </dgm:pt>
    <dgm:pt modelId="{3703DDE2-207E-B34E-84EB-256116FD1FC6}" type="sibTrans" cxnId="{9F6D4573-19EB-0C4B-9B38-1C24C6941A6C}">
      <dgm:prSet/>
      <dgm:spPr/>
      <dgm:t>
        <a:bodyPr/>
        <a:lstStyle/>
        <a:p>
          <a:endParaRPr lang="en-US"/>
        </a:p>
      </dgm:t>
    </dgm:pt>
    <dgm:pt modelId="{3F57DB8A-C5AD-3A4B-8B7F-B91C70975F12}" type="pres">
      <dgm:prSet presAssocID="{B4624188-D7CF-3142-9494-A7E5D545CFE0}" presName="cycle" presStyleCnt="0">
        <dgm:presLayoutVars>
          <dgm:chMax val="1"/>
          <dgm:dir/>
          <dgm:animLvl val="ctr"/>
          <dgm:resizeHandles val="exact"/>
        </dgm:presLayoutVars>
      </dgm:prSet>
      <dgm:spPr/>
      <dgm:t>
        <a:bodyPr/>
        <a:lstStyle/>
        <a:p>
          <a:endParaRPr lang="en-US"/>
        </a:p>
      </dgm:t>
    </dgm:pt>
    <dgm:pt modelId="{71C83547-FB90-494D-B596-63B6D8B45946}" type="pres">
      <dgm:prSet presAssocID="{4E379A2D-1190-D949-A2C5-E0DEC9D64A6F}" presName="centerShape" presStyleLbl="node0" presStyleIdx="0" presStyleCnt="1"/>
      <dgm:spPr/>
      <dgm:t>
        <a:bodyPr/>
        <a:lstStyle/>
        <a:p>
          <a:endParaRPr lang="en-US"/>
        </a:p>
      </dgm:t>
    </dgm:pt>
    <dgm:pt modelId="{6D45B0DE-66EE-6444-B4B9-3800C8765B72}" type="pres">
      <dgm:prSet presAssocID="{0A8B5D41-40C7-F443-95A6-77BB7CE6778F}" presName="parTrans" presStyleLbl="bgSibTrans2D1" presStyleIdx="0" presStyleCnt="3"/>
      <dgm:spPr/>
      <dgm:t>
        <a:bodyPr/>
        <a:lstStyle/>
        <a:p>
          <a:endParaRPr lang="en-US"/>
        </a:p>
      </dgm:t>
    </dgm:pt>
    <dgm:pt modelId="{3F852C49-3DCD-0F48-B84B-705CF0FC8721}" type="pres">
      <dgm:prSet presAssocID="{A48572CF-8438-0B4F-A168-501E4AA7DBC5}" presName="node" presStyleLbl="node1" presStyleIdx="0" presStyleCnt="3">
        <dgm:presLayoutVars>
          <dgm:bulletEnabled val="1"/>
        </dgm:presLayoutVars>
      </dgm:prSet>
      <dgm:spPr/>
      <dgm:t>
        <a:bodyPr/>
        <a:lstStyle/>
        <a:p>
          <a:endParaRPr lang="en-US"/>
        </a:p>
      </dgm:t>
    </dgm:pt>
    <dgm:pt modelId="{118EBC76-5E0A-A64A-A37C-7C3C98E322C0}" type="pres">
      <dgm:prSet presAssocID="{215C3E85-298D-6645-B5FA-CE0855B254D4}" presName="parTrans" presStyleLbl="bgSibTrans2D1" presStyleIdx="1" presStyleCnt="3"/>
      <dgm:spPr/>
      <dgm:t>
        <a:bodyPr/>
        <a:lstStyle/>
        <a:p>
          <a:endParaRPr lang="en-US"/>
        </a:p>
      </dgm:t>
    </dgm:pt>
    <dgm:pt modelId="{93CB3635-9120-2D40-ABBE-B4C1BAB4C352}" type="pres">
      <dgm:prSet presAssocID="{97E7281C-EC25-B743-94B5-05064717DA52}" presName="node" presStyleLbl="node1" presStyleIdx="1" presStyleCnt="3">
        <dgm:presLayoutVars>
          <dgm:bulletEnabled val="1"/>
        </dgm:presLayoutVars>
      </dgm:prSet>
      <dgm:spPr/>
      <dgm:t>
        <a:bodyPr/>
        <a:lstStyle/>
        <a:p>
          <a:endParaRPr lang="en-US"/>
        </a:p>
      </dgm:t>
    </dgm:pt>
    <dgm:pt modelId="{A93CBB58-9F0E-4643-BB58-6F8AC222C30C}" type="pres">
      <dgm:prSet presAssocID="{EFC5C35F-E980-6840-B092-72C7A7F10060}" presName="parTrans" presStyleLbl="bgSibTrans2D1" presStyleIdx="2" presStyleCnt="3"/>
      <dgm:spPr/>
      <dgm:t>
        <a:bodyPr/>
        <a:lstStyle/>
        <a:p>
          <a:endParaRPr lang="en-US"/>
        </a:p>
      </dgm:t>
    </dgm:pt>
    <dgm:pt modelId="{235BDF6E-557B-504F-BB87-A1887D53914A}" type="pres">
      <dgm:prSet presAssocID="{F1BA0D79-D919-C54A-9802-AB432368971B}" presName="node" presStyleLbl="node1" presStyleIdx="2" presStyleCnt="3">
        <dgm:presLayoutVars>
          <dgm:bulletEnabled val="1"/>
        </dgm:presLayoutVars>
      </dgm:prSet>
      <dgm:spPr/>
      <dgm:t>
        <a:bodyPr/>
        <a:lstStyle/>
        <a:p>
          <a:endParaRPr lang="en-US"/>
        </a:p>
      </dgm:t>
    </dgm:pt>
  </dgm:ptLst>
  <dgm:cxnLst>
    <dgm:cxn modelId="{975414CD-5B8F-8543-A476-B4193A3019B8}" srcId="{B4624188-D7CF-3142-9494-A7E5D545CFE0}" destId="{4E379A2D-1190-D949-A2C5-E0DEC9D64A6F}" srcOrd="0" destOrd="0" parTransId="{72C08DCA-EE63-C24B-9B7D-9EC50AA6DD76}" sibTransId="{7E5925B9-680C-594F-9202-A476F18BC988}"/>
    <dgm:cxn modelId="{1CCA3A16-9E5C-6448-A646-A969BA58D029}" type="presOf" srcId="{F1BA0D79-D919-C54A-9802-AB432368971B}" destId="{235BDF6E-557B-504F-BB87-A1887D53914A}" srcOrd="0" destOrd="0" presId="urn:microsoft.com/office/officeart/2005/8/layout/radial4"/>
    <dgm:cxn modelId="{C054E122-ED86-C74D-A912-3B435F3BECCD}" type="presOf" srcId="{EFC5C35F-E980-6840-B092-72C7A7F10060}" destId="{A93CBB58-9F0E-4643-BB58-6F8AC222C30C}" srcOrd="0" destOrd="0" presId="urn:microsoft.com/office/officeart/2005/8/layout/radial4"/>
    <dgm:cxn modelId="{9965773E-F5A9-5F44-8F32-771BD397452E}" srcId="{4E379A2D-1190-D949-A2C5-E0DEC9D64A6F}" destId="{A48572CF-8438-0B4F-A168-501E4AA7DBC5}" srcOrd="0" destOrd="0" parTransId="{0A8B5D41-40C7-F443-95A6-77BB7CE6778F}" sibTransId="{FFEAFA89-34BC-5D4F-8E69-FC19FFF9AEB2}"/>
    <dgm:cxn modelId="{7123F252-711C-5B4E-928F-4CECE4C3AF02}" type="presOf" srcId="{0A8B5D41-40C7-F443-95A6-77BB7CE6778F}" destId="{6D45B0DE-66EE-6444-B4B9-3800C8765B72}" srcOrd="0" destOrd="0" presId="urn:microsoft.com/office/officeart/2005/8/layout/radial4"/>
    <dgm:cxn modelId="{CD419587-46BD-884A-A0EB-D9250D1ED448}" type="presOf" srcId="{97E7281C-EC25-B743-94B5-05064717DA52}" destId="{93CB3635-9120-2D40-ABBE-B4C1BAB4C352}" srcOrd="0" destOrd="0" presId="urn:microsoft.com/office/officeart/2005/8/layout/radial4"/>
    <dgm:cxn modelId="{1E078203-E3DA-3344-947E-26C797E0DD09}" type="presOf" srcId="{B4624188-D7CF-3142-9494-A7E5D545CFE0}" destId="{3F57DB8A-C5AD-3A4B-8B7F-B91C70975F12}" srcOrd="0" destOrd="0" presId="urn:microsoft.com/office/officeart/2005/8/layout/radial4"/>
    <dgm:cxn modelId="{9F6D4573-19EB-0C4B-9B38-1C24C6941A6C}" srcId="{4E379A2D-1190-D949-A2C5-E0DEC9D64A6F}" destId="{F1BA0D79-D919-C54A-9802-AB432368971B}" srcOrd="2" destOrd="0" parTransId="{EFC5C35F-E980-6840-B092-72C7A7F10060}" sibTransId="{3703DDE2-207E-B34E-84EB-256116FD1FC6}"/>
    <dgm:cxn modelId="{189536B0-8225-4D41-A3B6-661BA7A9AC6F}" srcId="{4E379A2D-1190-D949-A2C5-E0DEC9D64A6F}" destId="{97E7281C-EC25-B743-94B5-05064717DA52}" srcOrd="1" destOrd="0" parTransId="{215C3E85-298D-6645-B5FA-CE0855B254D4}" sibTransId="{E76023B1-2B47-2847-AF7A-F90BB748573E}"/>
    <dgm:cxn modelId="{D25828E8-BB42-C146-AD9D-037564C3AC04}" type="presOf" srcId="{215C3E85-298D-6645-B5FA-CE0855B254D4}" destId="{118EBC76-5E0A-A64A-A37C-7C3C98E322C0}" srcOrd="0" destOrd="0" presId="urn:microsoft.com/office/officeart/2005/8/layout/radial4"/>
    <dgm:cxn modelId="{7796BABD-CE95-7F46-A7DB-49ACDE2CEE66}" type="presOf" srcId="{4E379A2D-1190-D949-A2C5-E0DEC9D64A6F}" destId="{71C83547-FB90-494D-B596-63B6D8B45946}" srcOrd="0" destOrd="0" presId="urn:microsoft.com/office/officeart/2005/8/layout/radial4"/>
    <dgm:cxn modelId="{36CC643D-5B6D-E942-B77E-9210D946A3CE}" type="presOf" srcId="{A48572CF-8438-0B4F-A168-501E4AA7DBC5}" destId="{3F852C49-3DCD-0F48-B84B-705CF0FC8721}" srcOrd="0" destOrd="0" presId="urn:microsoft.com/office/officeart/2005/8/layout/radial4"/>
    <dgm:cxn modelId="{7BB96564-31AB-C54E-BD57-61817E275FD9}" type="presParOf" srcId="{3F57DB8A-C5AD-3A4B-8B7F-B91C70975F12}" destId="{71C83547-FB90-494D-B596-63B6D8B45946}" srcOrd="0" destOrd="0" presId="urn:microsoft.com/office/officeart/2005/8/layout/radial4"/>
    <dgm:cxn modelId="{B9DFA66A-65D8-4B44-8B76-B52AA4802E7E}" type="presParOf" srcId="{3F57DB8A-C5AD-3A4B-8B7F-B91C70975F12}" destId="{6D45B0DE-66EE-6444-B4B9-3800C8765B72}" srcOrd="1" destOrd="0" presId="urn:microsoft.com/office/officeart/2005/8/layout/radial4"/>
    <dgm:cxn modelId="{CB096188-E5D2-A247-A527-1916441CE62A}" type="presParOf" srcId="{3F57DB8A-C5AD-3A4B-8B7F-B91C70975F12}" destId="{3F852C49-3DCD-0F48-B84B-705CF0FC8721}" srcOrd="2" destOrd="0" presId="urn:microsoft.com/office/officeart/2005/8/layout/radial4"/>
    <dgm:cxn modelId="{800301F2-78D9-E342-BB58-BC58A9E86B37}" type="presParOf" srcId="{3F57DB8A-C5AD-3A4B-8B7F-B91C70975F12}" destId="{118EBC76-5E0A-A64A-A37C-7C3C98E322C0}" srcOrd="3" destOrd="0" presId="urn:microsoft.com/office/officeart/2005/8/layout/radial4"/>
    <dgm:cxn modelId="{C073896E-116A-A447-9372-75A699D60879}" type="presParOf" srcId="{3F57DB8A-C5AD-3A4B-8B7F-B91C70975F12}" destId="{93CB3635-9120-2D40-ABBE-B4C1BAB4C352}" srcOrd="4" destOrd="0" presId="urn:microsoft.com/office/officeart/2005/8/layout/radial4"/>
    <dgm:cxn modelId="{6582DB9A-BDF0-294E-8C22-D0F13932AFAF}" type="presParOf" srcId="{3F57DB8A-C5AD-3A4B-8B7F-B91C70975F12}" destId="{A93CBB58-9F0E-4643-BB58-6F8AC222C30C}" srcOrd="5" destOrd="0" presId="urn:microsoft.com/office/officeart/2005/8/layout/radial4"/>
    <dgm:cxn modelId="{341CE8A6-8C8C-4F4E-888A-0E149AF20300}" type="presParOf" srcId="{3F57DB8A-C5AD-3A4B-8B7F-B91C70975F12}" destId="{235BDF6E-557B-504F-BB87-A1887D53914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257A5-B395-0246-93FE-5D28E4B719FD}" type="datetimeFigureOut">
              <a:rPr lang="en-US" smtClean="0"/>
              <a:t>6/27/2017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107A8-541E-B544-B125-E1B6255F56C8}" type="slidenum">
              <a:rPr lang="en-US" smtClean="0"/>
              <a:t>‹#›</a:t>
            </a:fld>
            <a:endParaRPr lang="en-US"/>
          </a:p>
        </p:txBody>
      </p:sp>
    </p:spTree>
    <p:extLst>
      <p:ext uri="{BB962C8B-B14F-4D97-AF65-F5344CB8AC3E}">
        <p14:creationId xmlns:p14="http://schemas.microsoft.com/office/powerpoint/2010/main" val="74650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107A8-541E-B544-B125-E1B6255F56C8}" type="slidenum">
              <a:rPr lang="en-US" smtClean="0"/>
              <a:t>2</a:t>
            </a:fld>
            <a:endParaRPr lang="en-US"/>
          </a:p>
        </p:txBody>
      </p:sp>
    </p:spTree>
    <p:extLst>
      <p:ext uri="{BB962C8B-B14F-4D97-AF65-F5344CB8AC3E}">
        <p14:creationId xmlns:p14="http://schemas.microsoft.com/office/powerpoint/2010/main" val="183283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A42E53-FE37-CE41-8734-11D5520D1B7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419865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2E53-FE37-CE41-8734-11D5520D1B7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400847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2E53-FE37-CE41-8734-11D5520D1B7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78524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42E53-FE37-CE41-8734-11D5520D1B7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134881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42E53-FE37-CE41-8734-11D5520D1B7B}" type="datetimeFigureOut">
              <a:rPr lang="en-US" smtClean="0"/>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2171192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42E53-FE37-CE41-8734-11D5520D1B7B}"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268321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A42E53-FE37-CE41-8734-11D5520D1B7B}" type="datetimeFigureOut">
              <a:rPr lang="en-US" smtClean="0"/>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222484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A42E53-FE37-CE41-8734-11D5520D1B7B}" type="datetimeFigureOut">
              <a:rPr lang="en-US" smtClean="0"/>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325079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2E53-FE37-CE41-8734-11D5520D1B7B}" type="datetimeFigureOut">
              <a:rPr lang="en-US" smtClean="0"/>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171398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2E53-FE37-CE41-8734-11D5520D1B7B}"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306512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42E53-FE37-CE41-8734-11D5520D1B7B}" type="datetimeFigureOut">
              <a:rPr lang="en-US" smtClean="0"/>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A263BB-1C5E-2741-AEE6-B9032F320637}" type="slidenum">
              <a:rPr lang="en-US" smtClean="0"/>
              <a:t>‹#›</a:t>
            </a:fld>
            <a:endParaRPr lang="en-US"/>
          </a:p>
        </p:txBody>
      </p:sp>
    </p:spTree>
    <p:extLst>
      <p:ext uri="{BB962C8B-B14F-4D97-AF65-F5344CB8AC3E}">
        <p14:creationId xmlns:p14="http://schemas.microsoft.com/office/powerpoint/2010/main" val="349650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42E53-FE37-CE41-8734-11D5520D1B7B}" type="datetimeFigureOut">
              <a:rPr lang="en-US" smtClean="0"/>
              <a:t>6/27/2017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263BB-1C5E-2741-AEE6-B9032F320637}" type="slidenum">
              <a:rPr lang="en-US" smtClean="0"/>
              <a:t>‹#›</a:t>
            </a:fld>
            <a:endParaRPr lang="en-US"/>
          </a:p>
        </p:txBody>
      </p:sp>
    </p:spTree>
    <p:extLst>
      <p:ext uri="{BB962C8B-B14F-4D97-AF65-F5344CB8AC3E}">
        <p14:creationId xmlns:p14="http://schemas.microsoft.com/office/powerpoint/2010/main" val="46173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 is Integrated Group Reading? </a:t>
            </a:r>
            <a:r>
              <a:rPr lang="en-US" smtClean="0"/>
              <a:t>(2)</a:t>
            </a:r>
            <a:endParaRPr lang="en-US" dirty="0"/>
          </a:p>
        </p:txBody>
      </p:sp>
      <p:sp>
        <p:nvSpPr>
          <p:cNvPr id="3" name="Subtitle 2"/>
          <p:cNvSpPr>
            <a:spLocks noGrp="1"/>
          </p:cNvSpPr>
          <p:nvPr>
            <p:ph type="subTitle" idx="1"/>
          </p:nvPr>
        </p:nvSpPr>
        <p:spPr/>
        <p:txBody>
          <a:bodyPr/>
          <a:lstStyle/>
          <a:p>
            <a:r>
              <a:rPr lang="en-US" dirty="0" smtClean="0"/>
              <a:t>A Summary of the Approach for Teachers</a:t>
            </a:r>
          </a:p>
          <a:p>
            <a:endParaRPr lang="en-US" dirty="0"/>
          </a:p>
        </p:txBody>
      </p:sp>
    </p:spTree>
    <p:extLst>
      <p:ext uri="{BB962C8B-B14F-4D97-AF65-F5344CB8AC3E}">
        <p14:creationId xmlns:p14="http://schemas.microsoft.com/office/powerpoint/2010/main" val="175893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IGR Learning Cycle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9162828"/>
              </p:ext>
            </p:extLst>
          </p:nvPr>
        </p:nvGraphicFramePr>
        <p:xfrm>
          <a:off x="278772" y="1337147"/>
          <a:ext cx="8383829" cy="808827"/>
        </p:xfrm>
        <a:graphic>
          <a:graphicData uri="http://schemas.openxmlformats.org/drawingml/2006/table">
            <a:tbl>
              <a:tblPr/>
              <a:tblGrid>
                <a:gridCol w="8383829"/>
              </a:tblGrid>
              <a:tr h="808827">
                <a:tc>
                  <a:txBody>
                    <a:bodyPr/>
                    <a:lstStyle/>
                    <a:p>
                      <a:r>
                        <a:rPr lang="en-US" dirty="0" smtClean="0"/>
                        <a:t>                                   the Language Model                                           Linguistic</a:t>
                      </a:r>
                      <a:r>
                        <a:rPr lang="en-US" baseline="0" dirty="0" smtClean="0"/>
                        <a:t> Level covered</a:t>
                      </a:r>
                    </a:p>
                    <a:p>
                      <a:r>
                        <a:rPr lang="en-US" baseline="0" dirty="0" smtClean="0"/>
                        <a:t>                             (from the whole to the parts)</a:t>
                      </a:r>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29028459"/>
              </p:ext>
            </p:extLst>
          </p:nvPr>
        </p:nvGraphicFramePr>
        <p:xfrm>
          <a:off x="274320" y="2115494"/>
          <a:ext cx="8377956" cy="1091093"/>
        </p:xfrm>
        <a:graphic>
          <a:graphicData uri="http://schemas.openxmlformats.org/drawingml/2006/table">
            <a:tbl>
              <a:tblPr/>
              <a:tblGrid>
                <a:gridCol w="8377956"/>
              </a:tblGrid>
              <a:tr h="1091093">
                <a:tc>
                  <a:txBody>
                    <a:bodyPr/>
                    <a:lstStyle/>
                    <a:p>
                      <a:r>
                        <a:rPr lang="en-US" baseline="0" dirty="0" smtClean="0"/>
                        <a:t>(5) </a:t>
                      </a:r>
                      <a:r>
                        <a:rPr lang="en-US" dirty="0" smtClean="0"/>
                        <a:t>Consolidation                   drawings prompt story recall</a:t>
                      </a:r>
                    </a:p>
                    <a:p>
                      <a:r>
                        <a:rPr lang="en-US" dirty="0" smtClean="0"/>
                        <a:t>   and Recall</a:t>
                      </a:r>
                      <a:r>
                        <a:rPr lang="en-US" baseline="0" dirty="0" smtClean="0"/>
                        <a:t> for</a:t>
                      </a:r>
                      <a:r>
                        <a:rPr lang="en-US" dirty="0" smtClean="0"/>
                        <a:t>        </a:t>
                      </a:r>
                      <a:r>
                        <a:rPr lang="en-US" baseline="0" dirty="0" smtClean="0"/>
                        <a:t> </a:t>
                      </a:r>
                      <a:r>
                        <a:rPr lang="en-US" dirty="0" smtClean="0"/>
                        <a:t>            -</a:t>
                      </a:r>
                      <a:r>
                        <a:rPr lang="en-US" baseline="0" dirty="0" smtClean="0"/>
                        <a:t> </a:t>
                      </a:r>
                      <a:r>
                        <a:rPr lang="en-US" dirty="0" smtClean="0"/>
                        <a:t>a game of Go Fish,</a:t>
                      </a:r>
                      <a:r>
                        <a:rPr lang="en-US" baseline="0" dirty="0" smtClean="0"/>
                        <a:t> No Fish</a:t>
                      </a:r>
                      <a:r>
                        <a:rPr lang="en-US" dirty="0" smtClean="0"/>
                        <a:t>                  the sentence or phrase</a:t>
                      </a:r>
                    </a:p>
                    <a:p>
                      <a:r>
                        <a:rPr lang="en-US" dirty="0" smtClean="0"/>
                        <a:t>   the previous book</a:t>
                      </a:r>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88095449"/>
              </p:ext>
            </p:extLst>
          </p:nvPr>
        </p:nvGraphicFramePr>
        <p:xfrm>
          <a:off x="278771" y="3241040"/>
          <a:ext cx="8373505" cy="2344474"/>
        </p:xfrm>
        <a:graphic>
          <a:graphicData uri="http://schemas.openxmlformats.org/drawingml/2006/table">
            <a:tbl>
              <a:tblPr/>
              <a:tblGrid>
                <a:gridCol w="8373505"/>
              </a:tblGrid>
              <a:tr h="2344474">
                <a:tc>
                  <a:txBody>
                    <a:bodyPr/>
                    <a:lstStyle/>
                    <a:p>
                      <a:r>
                        <a:rPr lang="en-US" baseline="0" dirty="0" smtClean="0"/>
                        <a:t>  </a:t>
                      </a:r>
                      <a:r>
                        <a:rPr lang="en-US" dirty="0" smtClean="0"/>
                        <a:t> New</a:t>
                      </a:r>
                      <a:r>
                        <a:rPr lang="en-US" baseline="0" dirty="0" smtClean="0"/>
                        <a:t> Material:</a:t>
                      </a:r>
                    </a:p>
                    <a:p>
                      <a:r>
                        <a:rPr lang="en-US" baseline="0" dirty="0" smtClean="0"/>
                        <a:t>(1) Storytelling                         (Narrative </a:t>
                      </a:r>
                      <a:r>
                        <a:rPr lang="en-US" baseline="0" dirty="0" err="1" smtClean="0"/>
                        <a:t>Familiarisation</a:t>
                      </a:r>
                      <a:r>
                        <a:rPr lang="en-US" baseline="0" dirty="0" smtClean="0"/>
                        <a:t>)                   the story   </a:t>
                      </a:r>
                    </a:p>
                    <a:p>
                      <a:endParaRPr lang="en-US" baseline="0" dirty="0" smtClean="0"/>
                    </a:p>
                    <a:p>
                      <a:r>
                        <a:rPr lang="en-US" baseline="0" dirty="0" smtClean="0"/>
                        <a:t>(2a) Receptive encounter     playing Lotto: ‘Listen and Look’           receptive vocabulary</a:t>
                      </a:r>
                    </a:p>
                    <a:p>
                      <a:r>
                        <a:rPr lang="en-US" baseline="0" dirty="0" smtClean="0"/>
                        <a:t>  with complex vocabulary    (Phonological-Visual Mapping)                     </a:t>
                      </a:r>
                    </a:p>
                    <a:p>
                      <a:endParaRPr lang="en-US" baseline="0" dirty="0" smtClean="0"/>
                    </a:p>
                    <a:p>
                      <a:r>
                        <a:rPr lang="en-US" baseline="0" dirty="0" smtClean="0"/>
                        <a:t>(2b) Collaborative Reading   reading the new story between us     </a:t>
                      </a:r>
                      <a:r>
                        <a:rPr lang="en-US" baseline="0" dirty="0" smtClean="0"/>
                        <a:t>words </a:t>
                      </a:r>
                      <a:r>
                        <a:rPr lang="en-US" baseline="0" dirty="0" smtClean="0"/>
                        <a:t>in context</a:t>
                      </a:r>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48891609"/>
              </p:ext>
            </p:extLst>
          </p:nvPr>
        </p:nvGraphicFramePr>
        <p:xfrm>
          <a:off x="271996" y="5585514"/>
          <a:ext cx="8380280" cy="1022118"/>
        </p:xfrm>
        <a:graphic>
          <a:graphicData uri="http://schemas.openxmlformats.org/drawingml/2006/table">
            <a:tbl>
              <a:tblPr/>
              <a:tblGrid>
                <a:gridCol w="8380280"/>
              </a:tblGrid>
              <a:tr h="1022118">
                <a:tc>
                  <a:txBody>
                    <a:bodyPr/>
                    <a:lstStyle/>
                    <a:p>
                      <a:r>
                        <a:rPr lang="en-US" dirty="0" smtClean="0"/>
                        <a:t>(3) Words in More Detail:</a:t>
                      </a:r>
                      <a:r>
                        <a:rPr lang="en-US" baseline="0" dirty="0" smtClean="0"/>
                        <a:t>  playing an appropriately-</a:t>
                      </a:r>
                      <a:r>
                        <a:rPr lang="en-US" baseline="0" dirty="0" err="1" smtClean="0"/>
                        <a:t>levelled</a:t>
                      </a:r>
                      <a:r>
                        <a:rPr lang="en-US" baseline="0" dirty="0" smtClean="0"/>
                        <a:t>         graphemes to be</a:t>
                      </a:r>
                    </a:p>
                    <a:p>
                      <a:r>
                        <a:rPr lang="en-US" baseline="0" dirty="0" smtClean="0"/>
                        <a:t>                                     Phonics Game (matched with book level)    </a:t>
                      </a:r>
                      <a:r>
                        <a:rPr lang="en-US" baseline="0" dirty="0" smtClean="0"/>
                        <a:t>       blended </a:t>
                      </a:r>
                      <a:r>
                        <a:rPr lang="en-US" baseline="0" dirty="0" smtClean="0"/>
                        <a:t>into </a:t>
                      </a:r>
                      <a:r>
                        <a:rPr lang="en-US" baseline="0" dirty="0" smtClean="0"/>
                        <a:t>words</a:t>
                      </a:r>
                      <a:endParaRPr lang="en-US" baseline="0" dirty="0" smtClean="0"/>
                    </a:p>
                    <a:p>
                      <a:r>
                        <a:rPr lang="en-US" baseline="0" dirty="0" smtClean="0"/>
                        <a:t>(4) With the TA [next day]    Word Pelmanism                                   </a:t>
                      </a:r>
                      <a:r>
                        <a:rPr lang="en-US" baseline="0" dirty="0" smtClean="0"/>
                        <a:t>words out of context</a:t>
                      </a:r>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tr>
            </a:tbl>
          </a:graphicData>
        </a:graphic>
      </p:graphicFrame>
      <p:cxnSp>
        <p:nvCxnSpPr>
          <p:cNvPr id="4" name="Straight Connector 3"/>
          <p:cNvCxnSpPr/>
          <p:nvPr/>
        </p:nvCxnSpPr>
        <p:spPr>
          <a:xfrm>
            <a:off x="6081311" y="1337147"/>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169446" y="1337147"/>
            <a:ext cx="44068" cy="527048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4485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 Readability Aspect</a:t>
            </a:r>
            <a:endParaRPr lang="en-US" dirty="0"/>
          </a:p>
        </p:txBody>
      </p:sp>
      <p:sp>
        <p:nvSpPr>
          <p:cNvPr id="3" name="Content Placeholder 2"/>
          <p:cNvSpPr>
            <a:spLocks noGrp="1"/>
          </p:cNvSpPr>
          <p:nvPr>
            <p:ph idx="1"/>
          </p:nvPr>
        </p:nvSpPr>
        <p:spPr/>
        <p:txBody>
          <a:bodyPr>
            <a:normAutofit fontScale="70000" lnSpcReduction="20000"/>
          </a:bodyPr>
          <a:lstStyle/>
          <a:p>
            <a:r>
              <a:rPr lang="en-US" dirty="0"/>
              <a:t>A</a:t>
            </a:r>
            <a:r>
              <a:rPr lang="en-US" dirty="0" smtClean="0"/>
              <a:t>n integral part of the development of the IGR approach has been the use of whole text </a:t>
            </a:r>
            <a:r>
              <a:rPr lang="en-US" dirty="0" err="1" smtClean="0"/>
              <a:t>standardised</a:t>
            </a:r>
            <a:r>
              <a:rPr lang="en-US" dirty="0" smtClean="0"/>
              <a:t> assessments which look at both Accuracy and Comprehension</a:t>
            </a:r>
          </a:p>
          <a:p>
            <a:endParaRPr lang="en-US" dirty="0"/>
          </a:p>
          <a:p>
            <a:r>
              <a:rPr lang="en-US" dirty="0" smtClean="0"/>
              <a:t>These yield Reading Age and Comprehension Age scores which have allowed for a very close matching of book levels to reading ages in the IGR teaching materials, as well as helping to highlight the interplay of accuracy and comprehension as children learn to read, even in the early stages (see Mapping Standard Measures to the Acquisition of  Phonics and Whole Words in </a:t>
            </a:r>
            <a:r>
              <a:rPr lang="en-US" dirty="0"/>
              <a:t>N</a:t>
            </a:r>
            <a:r>
              <a:rPr lang="en-US" dirty="0" smtClean="0"/>
              <a:t>arrative Texts)</a:t>
            </a:r>
          </a:p>
          <a:p>
            <a:pPr marL="0" indent="0">
              <a:buNone/>
            </a:pPr>
            <a:r>
              <a:rPr lang="en-US" dirty="0"/>
              <a:t> </a:t>
            </a:r>
            <a:r>
              <a:rPr lang="en-US" dirty="0" smtClean="0"/>
              <a:t>    </a:t>
            </a:r>
          </a:p>
          <a:p>
            <a:pPr marL="0" indent="0">
              <a:buNone/>
            </a:pPr>
            <a:r>
              <a:rPr lang="en-US" dirty="0" smtClean="0"/>
              <a:t> </a:t>
            </a:r>
          </a:p>
          <a:p>
            <a:pPr marL="0" indent="0">
              <a:buNone/>
            </a:pPr>
            <a:r>
              <a:rPr lang="en-US" dirty="0"/>
              <a:t> </a:t>
            </a:r>
            <a:r>
              <a:rPr lang="en-US" dirty="0" smtClean="0"/>
              <a:t>  </a:t>
            </a:r>
          </a:p>
          <a:p>
            <a:pPr marL="0" indent="0">
              <a:buNone/>
            </a:pPr>
            <a:r>
              <a:rPr lang="en-US" dirty="0" smtClean="0"/>
              <a:t>    </a:t>
            </a:r>
            <a:endParaRPr lang="en-US" dirty="0"/>
          </a:p>
        </p:txBody>
      </p:sp>
    </p:spTree>
    <p:extLst>
      <p:ext uri="{BB962C8B-B14F-4D97-AF65-F5344CB8AC3E}">
        <p14:creationId xmlns:p14="http://schemas.microsoft.com/office/powerpoint/2010/main" val="3039547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tep 1: establishing reading accuracy scores (YARC or NARA)</a:t>
            </a:r>
            <a:endParaRPr lang="en-US" dirty="0"/>
          </a:p>
        </p:txBody>
      </p:sp>
      <p:pic>
        <p:nvPicPr>
          <p:cNvPr id="4" name="Content Placeholder 3" descr="Process-EXPLAIN.pdf"/>
          <p:cNvPicPr>
            <a:picLocks noGrp="1" noChangeAspect="1"/>
          </p:cNvPicPr>
          <p:nvPr>
            <p:ph idx="1"/>
          </p:nvPr>
        </p:nvPicPr>
        <p:blipFill>
          <a:blip r:embed="rId2">
            <a:extLst>
              <a:ext uri="{28A0092B-C50C-407E-A947-70E740481C1C}">
                <a14:useLocalDpi xmlns:a14="http://schemas.microsoft.com/office/drawing/2010/main" val="0"/>
              </a:ext>
            </a:extLst>
          </a:blip>
          <a:srcRect t="14645" b="14645"/>
          <a:stretch>
            <a:fillRect/>
          </a:stretch>
        </p:blipFill>
        <p:spPr/>
      </p:pic>
    </p:spTree>
    <p:extLst>
      <p:ext uri="{BB962C8B-B14F-4D97-AF65-F5344CB8AC3E}">
        <p14:creationId xmlns:p14="http://schemas.microsoft.com/office/powerpoint/2010/main" val="3271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tep 2: matching Accuracy Scores to reading levels</a:t>
            </a:r>
            <a:endParaRPr lang="en-US" dirty="0"/>
          </a:p>
        </p:txBody>
      </p:sp>
      <p:pic>
        <p:nvPicPr>
          <p:cNvPr id="4" name="Content Placeholder 3" descr="Process-EXPLAIN.pdf"/>
          <p:cNvPicPr>
            <a:picLocks noGrp="1" noChangeAspect="1"/>
          </p:cNvPicPr>
          <p:nvPr>
            <p:ph idx="1"/>
          </p:nvPr>
        </p:nvPicPr>
        <p:blipFill>
          <a:blip r:embed="rId2">
            <a:extLst>
              <a:ext uri="{28A0092B-C50C-407E-A947-70E740481C1C}">
                <a14:useLocalDpi xmlns:a14="http://schemas.microsoft.com/office/drawing/2010/main" val="0"/>
              </a:ext>
            </a:extLst>
          </a:blip>
          <a:srcRect t="14645" b="14645"/>
          <a:stretch>
            <a:fillRect/>
          </a:stretch>
        </p:blipFill>
        <p:spPr/>
      </p:pic>
    </p:spTree>
    <p:extLst>
      <p:ext uri="{BB962C8B-B14F-4D97-AF65-F5344CB8AC3E}">
        <p14:creationId xmlns:p14="http://schemas.microsoft.com/office/powerpoint/2010/main" val="227755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t>
            </a:r>
            <a:r>
              <a:rPr lang="en-US" dirty="0" smtClean="0"/>
              <a:t>tep 3: identifying Instructional Level texts (with a 1 in 10 Difficulty Ratio)</a:t>
            </a:r>
            <a:endParaRPr lang="en-US" dirty="0"/>
          </a:p>
        </p:txBody>
      </p:sp>
      <p:pic>
        <p:nvPicPr>
          <p:cNvPr id="4" name="Content Placeholder 3" descr="teaching-mapBEST.pdf"/>
          <p:cNvPicPr>
            <a:picLocks noGrp="1" noChangeAspect="1"/>
          </p:cNvPicPr>
          <p:nvPr>
            <p:ph idx="1"/>
          </p:nvPr>
        </p:nvPicPr>
        <p:blipFill>
          <a:blip r:embed="rId2">
            <a:extLst>
              <a:ext uri="{28A0092B-C50C-407E-A947-70E740481C1C}">
                <a14:useLocalDpi xmlns:a14="http://schemas.microsoft.com/office/drawing/2010/main" val="0"/>
              </a:ext>
            </a:extLst>
          </a:blip>
          <a:srcRect t="11104" b="11104"/>
          <a:stretch>
            <a:fillRect/>
          </a:stretch>
        </p:blipFill>
        <p:spPr/>
      </p:pic>
    </p:spTree>
    <p:extLst>
      <p:ext uri="{BB962C8B-B14F-4D97-AF65-F5344CB8AC3E}">
        <p14:creationId xmlns:p14="http://schemas.microsoft.com/office/powerpoint/2010/main" val="237511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The Collaborative Aspect</a:t>
            </a:r>
            <a:endParaRPr lang="en-US" dirty="0"/>
          </a:p>
        </p:txBody>
      </p:sp>
      <p:sp>
        <p:nvSpPr>
          <p:cNvPr id="3" name="Content Placeholder 2"/>
          <p:cNvSpPr>
            <a:spLocks noGrp="1"/>
          </p:cNvSpPr>
          <p:nvPr>
            <p:ph idx="1"/>
          </p:nvPr>
        </p:nvSpPr>
        <p:spPr/>
        <p:txBody>
          <a:bodyPr/>
          <a:lstStyle/>
          <a:p>
            <a:r>
              <a:rPr lang="en-US" dirty="0" smtClean="0"/>
              <a:t>The collaborative nature of IGR small group methodology results in high levels of attention and engagement-with-task</a:t>
            </a:r>
          </a:p>
          <a:p>
            <a:r>
              <a:rPr lang="en-US" dirty="0" smtClean="0"/>
              <a:t>Children develop good collaborative skills and individual positive attitudes to reading</a:t>
            </a:r>
          </a:p>
          <a:p>
            <a:endParaRPr lang="en-US" dirty="0"/>
          </a:p>
          <a:p>
            <a:pPr marL="0" indent="0">
              <a:buNone/>
            </a:pPr>
            <a:r>
              <a:rPr lang="en-US" dirty="0" smtClean="0"/>
              <a:t>   IGR is </a:t>
            </a:r>
            <a:r>
              <a:rPr lang="en-US" dirty="0" smtClean="0"/>
              <a:t>a holistic</a:t>
            </a:r>
            <a:r>
              <a:rPr lang="en-US" dirty="0" smtClean="0"/>
              <a:t>, natural way of learning for</a:t>
            </a:r>
          </a:p>
          <a:p>
            <a:pPr marL="0" indent="0">
              <a:buNone/>
            </a:pPr>
            <a:r>
              <a:rPr lang="en-US" dirty="0"/>
              <a:t> </a:t>
            </a:r>
            <a:r>
              <a:rPr lang="en-US" dirty="0" smtClean="0"/>
              <a:t>  children (learning to read as a Language Art)</a:t>
            </a:r>
          </a:p>
        </p:txBody>
      </p:sp>
    </p:spTree>
    <p:extLst>
      <p:ext uri="{BB962C8B-B14F-4D97-AF65-F5344CB8AC3E}">
        <p14:creationId xmlns:p14="http://schemas.microsoft.com/office/powerpoint/2010/main" val="188272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the 6 Basic Aspects of…</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223874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86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…IGR Lesson Methodology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77094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fficeArt object"/>
          <p:cNvPicPr/>
          <p:nvPr/>
        </p:nvPicPr>
        <p:blipFill>
          <a:blip r:embed="rId7">
            <a:extLst/>
          </a:blip>
          <a:stretch>
            <a:fillRect/>
          </a:stretch>
        </p:blipFill>
        <p:spPr>
          <a:xfrm>
            <a:off x="3640041" y="6141305"/>
            <a:ext cx="2362200" cy="698500"/>
          </a:xfrm>
          <a:prstGeom prst="rect">
            <a:avLst/>
          </a:prstGeom>
          <a:ln w="12700" cap="flat">
            <a:noFill/>
            <a:miter lim="400000"/>
          </a:ln>
          <a:effectLst/>
        </p:spPr>
      </p:pic>
    </p:spTree>
    <p:extLst>
      <p:ext uri="{BB962C8B-B14F-4D97-AF65-F5344CB8AC3E}">
        <p14:creationId xmlns:p14="http://schemas.microsoft.com/office/powerpoint/2010/main" val="4070822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32877</TotalTime>
  <Words>393</Words>
  <Application>Microsoft Office PowerPoint</Application>
  <PresentationFormat>On-screen Show (4:3)</PresentationFormat>
  <Paragraphs>46</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What is Integrated Group Reading? (2)</vt:lpstr>
      <vt:lpstr>The IGR Learning Cycle</vt:lpstr>
      <vt:lpstr>(5) The Readability Aspect</vt:lpstr>
      <vt:lpstr>step 1: establishing reading accuracy scores (YARC or NARA)</vt:lpstr>
      <vt:lpstr>step 2: matching Accuracy Scores to reading levels</vt:lpstr>
      <vt:lpstr>step 3: identifying Instructional Level texts (with a 1 in 10 Difficulty Ratio)</vt:lpstr>
      <vt:lpstr>(6) The Collaborative Aspect</vt:lpstr>
      <vt:lpstr>Summary: the 6 Basic Aspects of…</vt:lpstr>
      <vt:lpstr>…IGR Lesson Methodology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Integrated Group Reading  in the Classroom</dc:title>
  <dc:creator>Janet Stebbing</dc:creator>
  <cp:lastModifiedBy>Koutsouris, George</cp:lastModifiedBy>
  <cp:revision>38</cp:revision>
  <cp:lastPrinted>2016-06-07T15:42:40Z</cp:lastPrinted>
  <dcterms:created xsi:type="dcterms:W3CDTF">2015-11-07T10:57:51Z</dcterms:created>
  <dcterms:modified xsi:type="dcterms:W3CDTF">2017-06-27T10:15:12Z</dcterms:modified>
</cp:coreProperties>
</file>