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5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5465-EF61-EF43-AFB1-6DF79B2B05F3}" type="datetimeFigureOut">
              <a:rPr lang="en-US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7AB5-6579-8748-B39F-09BEA41B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Roles </a:t>
            </a:r>
            <a:r>
              <a:rPr lang="en-US" dirty="0" smtClean="0"/>
              <a:t>of </a:t>
            </a:r>
            <a:r>
              <a:rPr lang="en-US" smtClean="0"/>
              <a:t>Lotto and Collaborative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explanation for IGR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1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IGR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IGR </a:t>
            </a: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 smtClean="0"/>
              <a:t>have been designed to help </a:t>
            </a:r>
            <a:r>
              <a:rPr lang="en-US" dirty="0" smtClean="0"/>
              <a:t>facilitate our work with reading-delayed children:</a:t>
            </a:r>
          </a:p>
          <a:p>
            <a:pPr marL="0" indent="0">
              <a:buNone/>
            </a:pPr>
            <a:r>
              <a:rPr lang="en-US" dirty="0" smtClean="0"/>
              <a:t>Abracadabra Books – Simple Syllable and Rhyme</a:t>
            </a:r>
          </a:p>
          <a:p>
            <a:pPr marL="0" indent="0">
              <a:buNone/>
            </a:pPr>
            <a:r>
              <a:rPr lang="en-US" dirty="0" smtClean="0"/>
              <a:t>Traditional Tales – Repetition and Refrain</a:t>
            </a:r>
          </a:p>
          <a:p>
            <a:pPr marL="0" indent="0">
              <a:buNone/>
            </a:pPr>
            <a:r>
              <a:rPr lang="en-US" dirty="0" smtClean="0"/>
              <a:t>OMW Books – Speech Rhythms and Cadences</a:t>
            </a:r>
          </a:p>
          <a:p>
            <a:pPr marL="0" indent="0">
              <a:buNone/>
            </a:pPr>
            <a:r>
              <a:rPr lang="en-US" dirty="0" smtClean="0"/>
              <a:t>Fables – speaking to the 7/8 year-old child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31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bout Story-Specific Lotto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Lotto is an ‘Advance </a:t>
            </a:r>
            <a:r>
              <a:rPr lang="en-US" dirty="0" err="1" smtClean="0"/>
              <a:t>Organiser</a:t>
            </a:r>
            <a:r>
              <a:rPr lang="en-US" dirty="0" smtClean="0"/>
              <a:t>’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“My </a:t>
            </a:r>
            <a:r>
              <a:rPr lang="en-US" dirty="0" err="1" smtClean="0"/>
              <a:t>favourite</a:t>
            </a:r>
            <a:r>
              <a:rPr lang="en-US" dirty="0" smtClean="0"/>
              <a:t> game is Lotto. It helps you get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used to the book before you actually start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reading it” (Tristan, Year 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“ I like it that it’s fun and it helps us with our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reading as well” (Henry, Year 3)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8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Lotto: phonological – visual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words on the Lotto baseboards are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words in the new book that are JUST BEYOND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children’s current reading level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IGR reading materials are written so that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 more than 1 in 10 words per text 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challenging, but the children get to meet these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 a non-stressful, receptive way </a:t>
            </a:r>
            <a:r>
              <a:rPr lang="en-US" dirty="0" smtClean="0"/>
              <a:t>before</a:t>
            </a:r>
            <a:r>
              <a:rPr lang="en-US" dirty="0" smtClean="0"/>
              <a:t> </a:t>
            </a:r>
            <a:r>
              <a:rPr lang="en-US" dirty="0" smtClean="0"/>
              <a:t>they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begin reading the 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It is important to make a distinction between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RECOGNITION and READING </a:t>
            </a: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Recognition precedes Reading)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90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Lotto game</a:t>
            </a:r>
            <a:endParaRPr lang="en-US" dirty="0"/>
          </a:p>
        </p:txBody>
      </p:sp>
      <p:pic>
        <p:nvPicPr>
          <p:cNvPr id="4" name="Content Placeholder 3" descr="teaching-mapBE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91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Phonological – Visual Mapping: essential for IGR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t is known that difficulties with auditory processing  </a:t>
            </a:r>
            <a:r>
              <a:rPr lang="en-US" dirty="0" smtClean="0"/>
              <a:t>often underlie </a:t>
            </a:r>
            <a:r>
              <a:rPr lang="en-US" dirty="0" smtClean="0"/>
              <a:t>literacy difficulties, irrespective of IQ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Usha</a:t>
            </a:r>
            <a:r>
              <a:rPr lang="en-US" dirty="0" smtClean="0"/>
              <a:t> </a:t>
            </a:r>
            <a:r>
              <a:rPr lang="en-US" dirty="0" err="1" smtClean="0"/>
              <a:t>Goswami</a:t>
            </a:r>
            <a:r>
              <a:rPr lang="en-US" dirty="0" smtClean="0"/>
              <a:t> - Phonology and Reading Difficulties)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the task of Phonological – Visual Mapping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(Recognition Lotto) gives children time to form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phonological-visual </a:t>
            </a:r>
            <a:r>
              <a:rPr lang="en-US" dirty="0" smtClean="0"/>
              <a:t>representations </a:t>
            </a:r>
            <a:r>
              <a:rPr lang="en-US" dirty="0" smtClean="0"/>
              <a:t>of newly-introduced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/>
              <a:t>words before they actually </a:t>
            </a:r>
            <a:r>
              <a:rPr lang="en-US" dirty="0" smtClean="0"/>
              <a:t>have to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this is especially important for reading-delayed children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3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Expressive and Receptive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6 years, children typically have a spoken vocabulary of 6,000 words, and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comprehension vocabulary of 14,000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spoken vocabulary: Expressive language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comprehension vocabulary: Receptive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LOTTO allows children to prepare for reading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way they prepare to become language-</a:t>
            </a:r>
            <a:r>
              <a:rPr lang="en-US" dirty="0" smtClean="0"/>
              <a:t>users </a:t>
            </a:r>
            <a:r>
              <a:rPr lang="en-US" dirty="0" err="1" smtClean="0"/>
              <a:t>ie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understanding and recognition precede speech</a:t>
            </a:r>
          </a:p>
        </p:txBody>
      </p:sp>
    </p:spTree>
    <p:extLst>
      <p:ext uri="{BB962C8B-B14F-4D97-AF65-F5344CB8AC3E}">
        <p14:creationId xmlns:p14="http://schemas.microsoft.com/office/powerpoint/2010/main" val="306527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after Lotto in IGR?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Story-specific Lotto games precede and pave the way for Collaborative </a:t>
            </a:r>
            <a:r>
              <a:rPr lang="en-US" dirty="0" smtClean="0"/>
              <a:t>Reading and Problem-Solving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Collaborative Reading using texts that provide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lenty of opportunity for </a:t>
            </a:r>
            <a:r>
              <a:rPr lang="en-US" dirty="0" smtClean="0"/>
              <a:t>speech, </a:t>
            </a:r>
            <a:r>
              <a:rPr lang="en-US" dirty="0" smtClean="0"/>
              <a:t>rhyme, repetition and song is fundamental for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eading-delayed children</a:t>
            </a:r>
          </a:p>
        </p:txBody>
      </p:sp>
    </p:spTree>
    <p:extLst>
      <p:ext uri="{BB962C8B-B14F-4D97-AF65-F5344CB8AC3E}">
        <p14:creationId xmlns:p14="http://schemas.microsoft.com/office/powerpoint/2010/main" val="372957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and Choral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imaging studies </a:t>
            </a:r>
            <a:r>
              <a:rPr lang="en-US" dirty="0" smtClean="0"/>
              <a:t>have shown </a:t>
            </a:r>
            <a:r>
              <a:rPr lang="en-US" dirty="0" smtClean="0"/>
              <a:t>that children with phonological difficulties rely more on articulatory networks when consolidating phonological representations (which ultimately determine how successful they will be as readers) – </a:t>
            </a:r>
            <a:r>
              <a:rPr lang="en-US" dirty="0" err="1" smtClean="0"/>
              <a:t>Usha</a:t>
            </a:r>
            <a:r>
              <a:rPr lang="en-US" dirty="0" smtClean="0"/>
              <a:t> </a:t>
            </a:r>
            <a:r>
              <a:rPr lang="en-US" dirty="0" err="1" smtClean="0"/>
              <a:t>Goswami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this is something we can help them develop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3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has a bi-syllabic </a:t>
            </a:r>
            <a:r>
              <a:rPr lang="en-US" dirty="0" smtClean="0"/>
              <a:t>rhythmic</a:t>
            </a:r>
            <a:r>
              <a:rPr lang="en-US" dirty="0" smtClean="0"/>
              <a:t> </a:t>
            </a: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Reading-delayed children need plenty of opportunity to practice and develop their skill with this (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smtClean="0"/>
              <a:t>our choice of reading materials 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important in this regard)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7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511</Words>
  <Application>Microsoft Macintosh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Roles of Lotto and Collaborative Reading</vt:lpstr>
      <vt:lpstr>about Story-Specific Lotto</vt:lpstr>
      <vt:lpstr>Lotto: phonological – visual mapping</vt:lpstr>
      <vt:lpstr>Example of a Lotto game</vt:lpstr>
      <vt:lpstr>Phonological – Visual Mapping: essential for IGR children</vt:lpstr>
      <vt:lpstr>Expressive and Receptive Vocabulary</vt:lpstr>
      <vt:lpstr>What happens after Lotto in IGR?</vt:lpstr>
      <vt:lpstr>Collaborative and Choral Reading</vt:lpstr>
      <vt:lpstr>English has a bi-syllabic rhythmic template</vt:lpstr>
      <vt:lpstr>IGR Materials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Lotto in IGR</dc:title>
  <dc:creator>Janet Stebbing</dc:creator>
  <cp:lastModifiedBy>Janet Stebbing</cp:lastModifiedBy>
  <cp:revision>42</cp:revision>
  <cp:lastPrinted>2016-06-16T06:17:07Z</cp:lastPrinted>
  <dcterms:created xsi:type="dcterms:W3CDTF">2016-06-15T13:05:06Z</dcterms:created>
  <dcterms:modified xsi:type="dcterms:W3CDTF">2017-06-22T11:13:54Z</dcterms:modified>
</cp:coreProperties>
</file>