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A7C3-2B45-1A49-8E1A-C9C543F71427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468B-97EE-A845-80C5-40F4D4E41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5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A7C3-2B45-1A49-8E1A-C9C543F71427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468B-97EE-A845-80C5-40F4D4E41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3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A7C3-2B45-1A49-8E1A-C9C543F71427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468B-97EE-A845-80C5-40F4D4E41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9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A7C3-2B45-1A49-8E1A-C9C543F71427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468B-97EE-A845-80C5-40F4D4E41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4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A7C3-2B45-1A49-8E1A-C9C543F71427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468B-97EE-A845-80C5-40F4D4E41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7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A7C3-2B45-1A49-8E1A-C9C543F71427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468B-97EE-A845-80C5-40F4D4E41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6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A7C3-2B45-1A49-8E1A-C9C543F71427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468B-97EE-A845-80C5-40F4D4E41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2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A7C3-2B45-1A49-8E1A-C9C543F71427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468B-97EE-A845-80C5-40F4D4E41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0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A7C3-2B45-1A49-8E1A-C9C543F71427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468B-97EE-A845-80C5-40F4D4E41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5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A7C3-2B45-1A49-8E1A-C9C543F71427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468B-97EE-A845-80C5-40F4D4E41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7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A7C3-2B45-1A49-8E1A-C9C543F71427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468B-97EE-A845-80C5-40F4D4E41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5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0A7C3-2B45-1A49-8E1A-C9C543F71427}" type="datetimeFigureOut">
              <a:rPr lang="en-US" smtClean="0"/>
              <a:t>31/10/2016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1468B-97EE-A845-80C5-40F4D4E41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6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play Go Fish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explanation for IGR Teachers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62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Fish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 Fish is an ‘overlearning consolidator’</a:t>
            </a:r>
          </a:p>
          <a:p>
            <a:r>
              <a:rPr lang="en-US" dirty="0" smtClean="0"/>
              <a:t>Integral to the playing of Go Fish is Repetition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ie</a:t>
            </a:r>
            <a:r>
              <a:rPr lang="en-US" dirty="0" smtClean="0"/>
              <a:t> ‘the practice of recall of known items’</a:t>
            </a:r>
          </a:p>
          <a:p>
            <a:pPr marL="0" indent="0">
              <a:buNone/>
            </a:pPr>
            <a:r>
              <a:rPr lang="en-US" dirty="0" smtClean="0"/>
              <a:t>   (Marie Clay ‘Reading Recovery’ p55)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 Fish also teaches social skills and turn-taking,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ith the dynamic of the game ensuring that all of the children are engaged in play throughout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931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 Fish with a group of 3 or 4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 12 – 15 phrases or short sentences from the PREVIOUS lesson’s new book</a:t>
            </a:r>
          </a:p>
          <a:p>
            <a:endParaRPr lang="en-US" dirty="0"/>
          </a:p>
          <a:p>
            <a:r>
              <a:rPr lang="en-US" dirty="0" smtClean="0"/>
              <a:t>Write each phrase onto pairs of cards</a:t>
            </a:r>
          </a:p>
          <a:p>
            <a:endParaRPr lang="en-US" dirty="0"/>
          </a:p>
          <a:p>
            <a:r>
              <a:rPr lang="en-US" dirty="0" smtClean="0"/>
              <a:t>Include yourself in play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646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Checking Recall and Comprehension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this while you are dealing out the cards</a:t>
            </a:r>
          </a:p>
          <a:p>
            <a:endParaRPr lang="en-US" dirty="0"/>
          </a:p>
          <a:p>
            <a:r>
              <a:rPr lang="en-US" dirty="0" smtClean="0"/>
              <a:t>Deal out 4 cards per player and put the remaining cards </a:t>
            </a:r>
            <a:r>
              <a:rPr lang="en-US" dirty="0" err="1" smtClean="0"/>
              <a:t>upsidedown</a:t>
            </a:r>
            <a:r>
              <a:rPr lang="en-US" dirty="0" smtClean="0"/>
              <a:t> in the middle of the table</a:t>
            </a:r>
          </a:p>
          <a:p>
            <a:endParaRPr lang="en-US" dirty="0"/>
          </a:p>
          <a:p>
            <a:r>
              <a:rPr lang="en-US" dirty="0" smtClean="0"/>
              <a:t>Give the children a few moments to look at their cards – in this game we don’t let others see our cards (this makes the game fun!)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863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Aim of the Game is to Collect Matching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sure this happens for every child</a:t>
            </a:r>
          </a:p>
          <a:p>
            <a:r>
              <a:rPr lang="en-US" dirty="0" smtClean="0"/>
              <a:t>Begin by asking the children whether anyone already has a matching pair (check this carefully!)</a:t>
            </a:r>
          </a:p>
          <a:p>
            <a:r>
              <a:rPr lang="en-US" dirty="0" smtClean="0"/>
              <a:t>If they do, they show their pairs, read them aloud, and put them down on the table</a:t>
            </a:r>
          </a:p>
          <a:p>
            <a:r>
              <a:rPr lang="en-US" dirty="0" smtClean="0"/>
              <a:t>Now begin the game by choosing a card from your hand and asking a specific child whether they have it (</a:t>
            </a:r>
            <a:r>
              <a:rPr lang="en-US" dirty="0" err="1" smtClean="0"/>
              <a:t>eg</a:t>
            </a:r>
            <a:r>
              <a:rPr lang="en-US" dirty="0" smtClean="0"/>
              <a:t> “Michael, do you have ‘He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37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huffed and he puffed’?”) Show the card at the same time so that the children can also check visually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Michael has the card, he has to give it to you.  You then put this ‘won’ pair on the table next to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he doesn’t have it, he says “No, Go Fish”, and you keep your card and pick up an additional one from the central pile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44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Remind the children to keep checking their cards for matching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Play then passes to the player next to you</a:t>
            </a:r>
          </a:p>
          <a:p>
            <a:endParaRPr lang="en-US" dirty="0"/>
          </a:p>
          <a:p>
            <a:r>
              <a:rPr lang="en-US" dirty="0" smtClean="0"/>
              <a:t>The children gradually begin </a:t>
            </a:r>
            <a:r>
              <a:rPr lang="en-US" dirty="0" err="1" smtClean="0"/>
              <a:t>realising</a:t>
            </a:r>
            <a:r>
              <a:rPr lang="en-US" dirty="0" smtClean="0"/>
              <a:t> who has what card and can add to the pairs they have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henever a player wins a card by accurately (or accidentally) asking the right person for the card that matches his/hers, s/he gets an extra go [NB</a:t>
            </a:r>
          </a:p>
          <a:p>
            <a:pPr marL="0" indent="0">
              <a:buNone/>
            </a:pPr>
            <a:r>
              <a:rPr lang="en-US" dirty="0"/>
              <a:t>o</a:t>
            </a:r>
            <a:r>
              <a:rPr lang="en-US" dirty="0" smtClean="0"/>
              <a:t>nly one extra go is allowed]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908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cards are asked for, they are always read aloud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Play ends either: </a:t>
            </a:r>
          </a:p>
          <a:p>
            <a:endParaRPr lang="en-US" dirty="0"/>
          </a:p>
          <a:p>
            <a:r>
              <a:rPr lang="en-US" dirty="0" smtClean="0"/>
              <a:t>when all the cards have been paired up, or</a:t>
            </a:r>
          </a:p>
          <a:p>
            <a:endParaRPr lang="en-US" dirty="0"/>
          </a:p>
          <a:p>
            <a:r>
              <a:rPr lang="en-US" dirty="0"/>
              <a:t>w</a:t>
            </a:r>
            <a:r>
              <a:rPr lang="en-US" dirty="0" smtClean="0"/>
              <a:t>hen every child has won at least one pair, or</a:t>
            </a:r>
          </a:p>
          <a:p>
            <a:endParaRPr lang="en-US" dirty="0"/>
          </a:p>
          <a:p>
            <a:r>
              <a:rPr lang="en-US" dirty="0"/>
              <a:t>w</a:t>
            </a:r>
            <a:r>
              <a:rPr lang="en-US" dirty="0" smtClean="0"/>
              <a:t>hen you decide that enough time has been spent on the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140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467</Words>
  <Application>Microsoft Macintosh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to play Go Fish</vt:lpstr>
      <vt:lpstr>Go Fish</vt:lpstr>
      <vt:lpstr>Go Fish with a group of 3 or 4 children</vt:lpstr>
      <vt:lpstr>Checking Recall and Comprehension</vt:lpstr>
      <vt:lpstr>The Aim of the Game is to Collect Matching Pairs</vt:lpstr>
      <vt:lpstr>PowerPoint Presentation</vt:lpstr>
      <vt:lpstr>Remind the children to keep checking their cards for matching pairs</vt:lpstr>
      <vt:lpstr>When cards are asked for, they are always read aloud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play Go Fish</dc:title>
  <dc:creator>Janet Stebbing</dc:creator>
  <cp:lastModifiedBy>Janet Stebbing</cp:lastModifiedBy>
  <cp:revision>18</cp:revision>
  <cp:lastPrinted>2016-10-31T15:02:57Z</cp:lastPrinted>
  <dcterms:created xsi:type="dcterms:W3CDTF">2016-10-31T14:08:47Z</dcterms:created>
  <dcterms:modified xsi:type="dcterms:W3CDTF">2016-10-31T17:10:04Z</dcterms:modified>
</cp:coreProperties>
</file>