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2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2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3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8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3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3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7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B8CED-87B4-CA42-865B-77F9197E8720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26169-B05E-5043-9721-C22C94B5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8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play Lotto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explanation for IGR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3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Phonological – Visual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Lotto is an essential IGR ‘Advance </a:t>
            </a:r>
            <a:r>
              <a:rPr lang="en-US" dirty="0" err="1" smtClean="0"/>
              <a:t>Organiser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smtClean="0"/>
              <a:t>The words on the baseboards are those words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 the new text that are just beyond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children’s current reading level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NB at this stage, these words are for </a:t>
            </a:r>
            <a:r>
              <a:rPr lang="en-US" dirty="0" err="1"/>
              <a:t>r</a:t>
            </a:r>
            <a:r>
              <a:rPr lang="en-US" dirty="0" err="1" smtClean="0"/>
              <a:t>ecognising</a:t>
            </a:r>
            <a:r>
              <a:rPr lang="en-US" dirty="0" smtClean="0"/>
              <a:t> rather than reading (Recognition precedes Reading)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2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and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child has a Lotto baseboard</a:t>
            </a:r>
          </a:p>
          <a:p>
            <a:endParaRPr lang="en-US" dirty="0"/>
          </a:p>
          <a:p>
            <a:r>
              <a:rPr lang="en-US" dirty="0" smtClean="0"/>
              <a:t>There are 9 words per baseboard, of which there are 6 words-in-common</a:t>
            </a:r>
          </a:p>
          <a:p>
            <a:endParaRPr lang="en-US" dirty="0"/>
          </a:p>
          <a:p>
            <a:r>
              <a:rPr lang="en-US" dirty="0" smtClean="0"/>
              <a:t>You have the set of Lotto cue cards</a:t>
            </a:r>
          </a:p>
          <a:p>
            <a:endParaRPr lang="en-US" dirty="0"/>
          </a:p>
          <a:p>
            <a:r>
              <a:rPr lang="en-US" dirty="0" smtClean="0"/>
              <a:t>Each child takes or is given 9 counters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2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and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Say to the children, ‘Be ready to LISTEN’</a:t>
            </a:r>
          </a:p>
          <a:p>
            <a:endParaRPr lang="en-US" dirty="0"/>
          </a:p>
          <a:p>
            <a:r>
              <a:rPr lang="en-US" dirty="0" smtClean="0"/>
              <a:t>Read out the word but don’t let them see it</a:t>
            </a:r>
          </a:p>
          <a:p>
            <a:endParaRPr lang="en-US" dirty="0"/>
          </a:p>
          <a:p>
            <a:r>
              <a:rPr lang="en-US" dirty="0" smtClean="0"/>
              <a:t>As you do this, put the word in its story context and make sure it is understood</a:t>
            </a:r>
          </a:p>
          <a:p>
            <a:endParaRPr lang="en-US" dirty="0"/>
          </a:p>
          <a:p>
            <a:r>
              <a:rPr lang="en-US" dirty="0" smtClean="0"/>
              <a:t>Observe children’s counter-placement closely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5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and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children cannot locate the word in this way, you can let them see the cue card</a:t>
            </a:r>
          </a:p>
          <a:p>
            <a:endParaRPr lang="en-US" dirty="0"/>
          </a:p>
          <a:p>
            <a:r>
              <a:rPr lang="en-US" dirty="0" smtClean="0"/>
              <a:t>The cue card is shown anyway once every child has located and covered the word</a:t>
            </a:r>
          </a:p>
          <a:p>
            <a:endParaRPr lang="en-US" dirty="0"/>
          </a:p>
          <a:p>
            <a:r>
              <a:rPr lang="en-US" dirty="0" smtClean="0"/>
              <a:t>Take careful notice of any matching-recognition errors and re-say the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3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Lotto game is complete as soon as every child has accurately covered the words they have </a:t>
            </a:r>
            <a:r>
              <a:rPr lang="en-US" smtClean="0"/>
              <a:t>been introduced to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clear away their counters (this can be done methodically) in readiness for Collaborative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0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245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to play Lotto</vt:lpstr>
      <vt:lpstr>Phonological – Visual Mapping</vt:lpstr>
      <vt:lpstr>Recognition and Understanding</vt:lpstr>
      <vt:lpstr>Listen and Look</vt:lpstr>
      <vt:lpstr>Recognition and Matching</vt:lpstr>
      <vt:lpstr>Ending the Game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play Lotto</dc:title>
  <dc:creator>Janet Stebbing</dc:creator>
  <cp:lastModifiedBy>Janet Stebbing</cp:lastModifiedBy>
  <cp:revision>10</cp:revision>
  <cp:lastPrinted>2016-10-31T16:39:54Z</cp:lastPrinted>
  <dcterms:created xsi:type="dcterms:W3CDTF">2016-10-31T16:03:38Z</dcterms:created>
  <dcterms:modified xsi:type="dcterms:W3CDTF">2016-10-31T16:42:08Z</dcterms:modified>
</cp:coreProperties>
</file>