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4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4A4C39-FAC7-F745-B631-74BEDC1A32F9}" type="datetimeFigureOut">
              <a:rPr lang="en-US" smtClean="0"/>
              <a:t>31/10/2016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2673466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A4C39-FAC7-F745-B631-74BEDC1A32F9}" type="datetimeFigureOut">
              <a:rPr lang="en-US" smtClean="0"/>
              <a:t>31/10/2016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84215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A4C39-FAC7-F745-B631-74BEDC1A32F9}" type="datetimeFigureOut">
              <a:rPr lang="en-US" smtClean="0"/>
              <a:t>31/10/2016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93692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4A4C39-FAC7-F745-B631-74BEDC1A32F9}" type="datetimeFigureOut">
              <a:rPr lang="en-US" smtClean="0"/>
              <a:t>31/10/2016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420824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4A4C39-FAC7-F745-B631-74BEDC1A32F9}" type="datetimeFigureOut">
              <a:rPr lang="en-US" smtClean="0"/>
              <a:t>31/10/2016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26631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4A4C39-FAC7-F745-B631-74BEDC1A32F9}" type="datetimeFigureOut">
              <a:rPr lang="en-US" smtClean="0"/>
              <a:t>31/10/2016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279938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4A4C39-FAC7-F745-B631-74BEDC1A32F9}" type="datetimeFigureOut">
              <a:rPr lang="en-US" smtClean="0"/>
              <a:t>31/10/2016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45059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4A4C39-FAC7-F745-B631-74BEDC1A32F9}" type="datetimeFigureOut">
              <a:rPr lang="en-US" smtClean="0"/>
              <a:t>31/10/2016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381697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A4C39-FAC7-F745-B631-74BEDC1A32F9}" type="datetimeFigureOut">
              <a:rPr lang="en-US" smtClean="0"/>
              <a:t>31/10/2016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194692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A4C39-FAC7-F745-B631-74BEDC1A32F9}" type="datetimeFigureOut">
              <a:rPr lang="en-US" smtClean="0"/>
              <a:t>31/10/2016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134432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4A4C39-FAC7-F745-B631-74BEDC1A32F9}" type="datetimeFigureOut">
              <a:rPr lang="en-US" smtClean="0"/>
              <a:t>31/10/2016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0D1E0A-F59D-794C-82AD-91B24B22479E}" type="slidenum">
              <a:rPr lang="en-US" smtClean="0"/>
              <a:t>‹#›</a:t>
            </a:fld>
            <a:endParaRPr lang="en-US"/>
          </a:p>
        </p:txBody>
      </p:sp>
    </p:spTree>
    <p:extLst>
      <p:ext uri="{BB962C8B-B14F-4D97-AF65-F5344CB8AC3E}">
        <p14:creationId xmlns:p14="http://schemas.microsoft.com/office/powerpoint/2010/main" val="25732492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A4C39-FAC7-F745-B631-74BEDC1A32F9}" type="datetimeFigureOut">
              <a:rPr lang="en-US" smtClean="0"/>
              <a:t>31/10/2016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D1E0A-F59D-794C-82AD-91B24B22479E}" type="slidenum">
              <a:rPr lang="en-US" smtClean="0"/>
              <a:t>‹#›</a:t>
            </a:fld>
            <a:endParaRPr lang="en-US"/>
          </a:p>
        </p:txBody>
      </p:sp>
    </p:spTree>
    <p:extLst>
      <p:ext uri="{BB962C8B-B14F-4D97-AF65-F5344CB8AC3E}">
        <p14:creationId xmlns:p14="http://schemas.microsoft.com/office/powerpoint/2010/main" val="1159118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play SWAP Phonics</a:t>
            </a:r>
            <a:endParaRPr lang="en-US" dirty="0"/>
          </a:p>
        </p:txBody>
      </p:sp>
      <p:sp>
        <p:nvSpPr>
          <p:cNvPr id="3" name="Subtitle 2"/>
          <p:cNvSpPr>
            <a:spLocks noGrp="1"/>
          </p:cNvSpPr>
          <p:nvPr>
            <p:ph type="subTitle" idx="1"/>
          </p:nvPr>
        </p:nvSpPr>
        <p:spPr/>
        <p:txBody>
          <a:bodyPr/>
          <a:lstStyle/>
          <a:p>
            <a:r>
              <a:rPr lang="en-US" dirty="0" smtClean="0"/>
              <a:t>An explanation for </a:t>
            </a:r>
            <a:r>
              <a:rPr lang="en-US" smtClean="0"/>
              <a:t>IGR Teachers</a:t>
            </a:r>
            <a:endParaRPr lang="en-US"/>
          </a:p>
        </p:txBody>
      </p:sp>
    </p:spTree>
    <p:extLst>
      <p:ext uri="{BB962C8B-B14F-4D97-AF65-F5344CB8AC3E}">
        <p14:creationId xmlns:p14="http://schemas.microsoft.com/office/powerpoint/2010/main" val="275960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Choose the game your children need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SWAP is the final game in the IGR lesson – make sure it is well-matched to the book just read and to the children’s current learning needs</a:t>
            </a:r>
          </a:p>
          <a:p>
            <a:endParaRPr lang="en-US" dirty="0"/>
          </a:p>
          <a:p>
            <a:r>
              <a:rPr lang="en-US" dirty="0" smtClean="0"/>
              <a:t>Use the time spent giving out the cards to check the children’s recall of the story – keep this light-touch</a:t>
            </a:r>
          </a:p>
          <a:p>
            <a:endParaRPr lang="en-US" dirty="0"/>
          </a:p>
          <a:p>
            <a:r>
              <a:rPr lang="en-US" dirty="0" smtClean="0"/>
              <a:t>Each player begins with 7 cards (including </a:t>
            </a:r>
          </a:p>
          <a:p>
            <a:pPr marL="0" indent="0">
              <a:buNone/>
            </a:pPr>
            <a:r>
              <a:rPr lang="en-US" dirty="0"/>
              <a:t> </a:t>
            </a:r>
            <a:r>
              <a:rPr lang="en-US" dirty="0" smtClean="0"/>
              <a:t>   one SWAP card – you can </a:t>
            </a:r>
            <a:r>
              <a:rPr lang="en-US" dirty="0" err="1" smtClean="0"/>
              <a:t>organise</a:t>
            </a:r>
            <a:r>
              <a:rPr lang="en-US" dirty="0" smtClean="0"/>
              <a:t> this)</a:t>
            </a:r>
            <a:endParaRPr lang="en-US" dirty="0"/>
          </a:p>
        </p:txBody>
      </p:sp>
    </p:spTree>
    <p:extLst>
      <p:ext uri="{BB962C8B-B14F-4D97-AF65-F5344CB8AC3E}">
        <p14:creationId xmlns:p14="http://schemas.microsoft.com/office/powerpoint/2010/main" val="165201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Playing the Game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aim of the game is to be the first person to get rid of all your cards (in this game, the children can lay their cards out in front of them)</a:t>
            </a:r>
          </a:p>
          <a:p>
            <a:endParaRPr lang="en-US" dirty="0"/>
          </a:p>
          <a:p>
            <a:r>
              <a:rPr lang="en-US" dirty="0" smtClean="0"/>
              <a:t>Once cards have been dealt, begin by putting the remaining pile </a:t>
            </a:r>
            <a:r>
              <a:rPr lang="en-US" dirty="0" err="1" smtClean="0"/>
              <a:t>upsidedown</a:t>
            </a:r>
            <a:r>
              <a:rPr lang="en-US" dirty="0" smtClean="0"/>
              <a:t> in the middle of the table</a:t>
            </a:r>
          </a:p>
          <a:p>
            <a:endParaRPr lang="en-US" dirty="0"/>
          </a:p>
          <a:p>
            <a:r>
              <a:rPr lang="en-US" dirty="0" smtClean="0"/>
              <a:t>When everyone is ready, turn over the top card and lay it beside the pile, saying ‘Let’s see what the leader card is going to be’</a:t>
            </a:r>
            <a:endParaRPr lang="en-US" dirty="0"/>
          </a:p>
        </p:txBody>
      </p:sp>
    </p:spTree>
    <p:extLst>
      <p:ext uri="{BB962C8B-B14F-4D97-AF65-F5344CB8AC3E}">
        <p14:creationId xmlns:p14="http://schemas.microsoft.com/office/powerpoint/2010/main" val="2190291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Suit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Then it’s a case of taking turns, the rules being:</a:t>
            </a:r>
          </a:p>
          <a:p>
            <a:pPr marL="0" indent="0">
              <a:buNone/>
            </a:pPr>
            <a:endParaRPr lang="en-US" dirty="0"/>
          </a:p>
          <a:p>
            <a:pPr marL="0" indent="0">
              <a:buNone/>
            </a:pPr>
            <a:r>
              <a:rPr lang="en-US" dirty="0" smtClean="0"/>
              <a:t>(1) If the first player has a card of the same sound/</a:t>
            </a:r>
            <a:r>
              <a:rPr lang="en-US" dirty="0" err="1" smtClean="0"/>
              <a:t>colour</a:t>
            </a:r>
            <a:r>
              <a:rPr lang="en-US" dirty="0" smtClean="0"/>
              <a:t> as the leader card, they have to ‘Play it and Say it’, placing it on top of the upturned card</a:t>
            </a:r>
          </a:p>
          <a:p>
            <a:pPr marL="0" indent="0">
              <a:buNone/>
            </a:pPr>
            <a:endParaRPr lang="en-US" dirty="0"/>
          </a:p>
          <a:p>
            <a:pPr marL="0" indent="0">
              <a:buNone/>
            </a:pPr>
            <a:r>
              <a:rPr lang="en-US" dirty="0" smtClean="0"/>
              <a:t>(2) The next player also has to follow suit, ‘Playing it and Saying it’, and placing his/her card on top of the last upturned card</a:t>
            </a:r>
            <a:endParaRPr lang="en-US" dirty="0"/>
          </a:p>
        </p:txBody>
      </p:sp>
    </p:spTree>
    <p:extLst>
      <p:ext uri="{BB962C8B-B14F-4D97-AF65-F5344CB8AC3E}">
        <p14:creationId xmlns:p14="http://schemas.microsoft.com/office/powerpoint/2010/main" val="216975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it and </a:t>
            </a:r>
            <a:r>
              <a:rPr lang="en-US" smtClean="0"/>
              <a:t>Say 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time a card is played, the player has to read out the word</a:t>
            </a:r>
          </a:p>
          <a:p>
            <a:endParaRPr lang="en-US" dirty="0"/>
          </a:p>
          <a:p>
            <a:r>
              <a:rPr lang="en-US" dirty="0" smtClean="0"/>
              <a:t>If a player can’t follow suit s/he can either take the top (hidden) card from the pile, or use his/her SWAP card to change the sound/</a:t>
            </a:r>
            <a:r>
              <a:rPr lang="en-US" dirty="0" err="1" smtClean="0"/>
              <a:t>colour</a:t>
            </a:r>
            <a:endParaRPr lang="en-US" dirty="0" smtClean="0"/>
          </a:p>
          <a:p>
            <a:endParaRPr lang="en-US" dirty="0"/>
          </a:p>
          <a:p>
            <a:r>
              <a:rPr lang="en-US" dirty="0" smtClean="0"/>
              <a:t>The player can play a card of his/her chosen sound/</a:t>
            </a:r>
            <a:r>
              <a:rPr lang="en-US" dirty="0" err="1" smtClean="0"/>
              <a:t>colour</a:t>
            </a:r>
            <a:r>
              <a:rPr lang="en-US" dirty="0" smtClean="0"/>
              <a:t> straight away</a:t>
            </a:r>
            <a:endParaRPr lang="en-US" dirty="0"/>
          </a:p>
        </p:txBody>
      </p:sp>
    </p:spTree>
    <p:extLst>
      <p:ext uri="{BB962C8B-B14F-4D97-AF65-F5344CB8AC3E}">
        <p14:creationId xmlns:p14="http://schemas.microsoft.com/office/powerpoint/2010/main" val="94436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the Game</a:t>
            </a:r>
            <a:endParaRPr lang="en-US" dirty="0"/>
          </a:p>
        </p:txBody>
      </p:sp>
      <p:sp>
        <p:nvSpPr>
          <p:cNvPr id="3" name="Content Placeholder 2"/>
          <p:cNvSpPr>
            <a:spLocks noGrp="1"/>
          </p:cNvSpPr>
          <p:nvPr>
            <p:ph idx="1"/>
          </p:nvPr>
        </p:nvSpPr>
        <p:spPr/>
        <p:txBody>
          <a:bodyPr/>
          <a:lstStyle/>
          <a:p>
            <a:r>
              <a:rPr lang="en-US" dirty="0" smtClean="0"/>
              <a:t>The game usually ends as soon as one player has got rid of all his/her cards, but you can vary the ending to suit your children</a:t>
            </a:r>
            <a:endParaRPr lang="en-US" dirty="0"/>
          </a:p>
        </p:txBody>
      </p:sp>
    </p:spTree>
    <p:extLst>
      <p:ext uri="{BB962C8B-B14F-4D97-AF65-F5344CB8AC3E}">
        <p14:creationId xmlns:p14="http://schemas.microsoft.com/office/powerpoint/2010/main" val="4234141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364</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How to play SWAP Phonics</vt:lpstr>
      <vt:lpstr>Choose the game your children need</vt:lpstr>
      <vt:lpstr>Playing the Game</vt:lpstr>
      <vt:lpstr>Following Suit</vt:lpstr>
      <vt:lpstr>‘Play it and Say it’</vt:lpstr>
      <vt:lpstr>Ending the Game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play SWAP Phonics</dc:title>
  <dc:creator>Janet Stebbing</dc:creator>
  <cp:lastModifiedBy>Janet Stebbing</cp:lastModifiedBy>
  <cp:revision>8</cp:revision>
  <dcterms:created xsi:type="dcterms:W3CDTF">2016-10-31T16:43:39Z</dcterms:created>
  <dcterms:modified xsi:type="dcterms:W3CDTF">2016-10-31T17:26:28Z</dcterms:modified>
</cp:coreProperties>
</file>